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septiembre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104173"/>
              </p:ext>
            </p:extLst>
          </p:nvPr>
        </p:nvGraphicFramePr>
        <p:xfrm>
          <a:off x="290512" y="1916832"/>
          <a:ext cx="8585201" cy="3672408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646.404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654.337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408.313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517.289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1.047.763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9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1.054.717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1.171.626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1.698.586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 Superintendencia de Pensiones (SP) 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un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998183"/>
              </p:ext>
            </p:extLst>
          </p:nvPr>
        </p:nvGraphicFramePr>
        <p:xfrm>
          <a:off x="319297" y="1835696"/>
          <a:ext cx="8319300" cy="3532418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3.865.635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3.835.584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1.427.303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347.671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1.490.535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1.013.319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1.043.174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46.301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926.548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892.045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1.084.764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7.234.549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1.214.050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7.263.051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582462"/>
              </p:ext>
            </p:extLst>
          </p:nvPr>
        </p:nvGraphicFramePr>
        <p:xfrm>
          <a:off x="377600" y="1813984"/>
          <a:ext cx="8100000" cy="343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1.463.608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1.637.676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190.350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716.682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707.641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88.799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2.460.053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2.616.010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julio - septiembre 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982543"/>
              </p:ext>
            </p:extLst>
          </p:nvPr>
        </p:nvGraphicFramePr>
        <p:xfrm>
          <a:off x="503720" y="2012962"/>
          <a:ext cx="8244000" cy="359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según sexo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727605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877.003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577.564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134.010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48.247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90.569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231.737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222.760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10.690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16.885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1.216.467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874.344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172.706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2003 – septiembre 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187101"/>
              </p:ext>
            </p:extLst>
          </p:nvPr>
        </p:nvGraphicFramePr>
        <p:xfrm>
          <a:off x="714375" y="2127250"/>
          <a:ext cx="8135938" cy="390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oja de cálculo" r:id="rId2" imgW="7943962" imgH="3810147" progId="Excel.Sheet.8">
                  <p:embed/>
                </p:oleObj>
              </mc:Choice>
              <mc:Fallback>
                <p:oleObj name="Hoja de cálculo" r:id="rId2" imgW="7943962" imgH="3810147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127250"/>
                        <a:ext cx="8135938" cy="390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8451</TotalTime>
  <Words>901</Words>
  <Application>Microsoft Office PowerPoint</Application>
  <PresentationFormat>Presentación en pantalla (4:3)</PresentationFormat>
  <Paragraphs>266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Hoja de cálculo</vt:lpstr>
      <vt:lpstr>Información sobre APV y APVC  a septiembre 2020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julio - septiembre 2020)</vt:lpstr>
      <vt:lpstr>Número de personas con cuentas de ahorro Previsional Voluntario por industria según sexo (septiembre 2020)</vt:lpstr>
      <vt:lpstr>Evolución del saldo de Ahorro  Previsional Voluntario y número de cuentas  (marzo 2003 – septiembre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Patricia Rabanales</cp:lastModifiedBy>
  <cp:revision>599</cp:revision>
  <dcterms:created xsi:type="dcterms:W3CDTF">2003-09-04T14:25:55Z</dcterms:created>
  <dcterms:modified xsi:type="dcterms:W3CDTF">2021-02-19T16:44:08Z</dcterms:modified>
</cp:coreProperties>
</file>