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3" imgW="7000000" imgH="3057143" progId="MSPhotoEd.3">
                  <p:embed/>
                </p:oleObj>
              </mc:Choice>
              <mc:Fallback>
                <p:oleObj name="Fotografía de Photo Editor" r:id="rId3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tografía de Photo Editor" r:id="rId15" imgW="7000000" imgH="3057143" progId="MSPhotoEd.3">
                  <p:embed/>
                </p:oleObj>
              </mc:Choice>
              <mc:Fallback>
                <p:oleObj name="Fotografía de Photo Editor" r:id="rId15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diciembre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908483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819.997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815.977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703.577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484.245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507.371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1.235.954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1.304.242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1.323.348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1.939.531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919117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dic.’21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644.539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4.022.031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728.935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4.096.972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372.220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1.268.442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489.322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1.772.471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254.863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1.106.458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341.737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1.296.525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51.165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929.129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62.277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1.074.663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39.119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1.322.793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7.327.896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1.625.341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8.282.585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323700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CL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dic</a:t>
                      </a: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1.687.239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1.764.430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178.421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781.846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889.817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94.181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2.738.888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2.927.759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octubre - diciembre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820770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58.826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47,3%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61.046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29.982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124.332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89.672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(diciembre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751751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941.234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625.177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53.458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88.416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64.824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267.784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262.803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9.738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1.315.349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962.705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64.770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(diciembre 2003 – diciembre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474004"/>
              </p:ext>
            </p:extLst>
          </p:nvPr>
        </p:nvGraphicFramePr>
        <p:xfrm>
          <a:off x="896938" y="2259013"/>
          <a:ext cx="7756525" cy="367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91389" imgH="3791083" progId="Excel.Sheet.8">
                  <p:embed/>
                </p:oleObj>
              </mc:Choice>
              <mc:Fallback>
                <p:oleObj name="Worksheet" r:id="rId2" imgW="7991389" imgH="3791083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2259013"/>
                        <a:ext cx="7756525" cy="367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9057</TotalTime>
  <Words>954</Words>
  <Application>Microsoft Office PowerPoint</Application>
  <PresentationFormat>Presentación en pantalla (4:3)</PresentationFormat>
  <Paragraphs>290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diciembre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octubre - diciembre 2021)</vt:lpstr>
      <vt:lpstr>Número de personas con cuentas de ahorro Previsional Voluntario por industria y género (diciembre 2021)</vt:lpstr>
      <vt:lpstr>Evolución del saldo de Ahorro  Previsional Voluntario y número de cuentas  (diciembre 2003 – diciembre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621</cp:revision>
  <dcterms:created xsi:type="dcterms:W3CDTF">2003-09-04T14:25:55Z</dcterms:created>
  <dcterms:modified xsi:type="dcterms:W3CDTF">2022-07-25T15:13:53Z</dcterms:modified>
</cp:coreProperties>
</file>