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50" r:id="rId2"/>
    <p:sldMasterId id="2147483651" r:id="rId3"/>
    <p:sldMasterId id="2147483652" r:id="rId4"/>
  </p:sldMasterIdLst>
  <p:notesMasterIdLst>
    <p:notesMasterId r:id="rId16"/>
  </p:notesMasterIdLst>
  <p:handoutMasterIdLst>
    <p:handoutMasterId r:id="rId17"/>
  </p:handoutMasterIdLst>
  <p:sldIdLst>
    <p:sldId id="256" r:id="rId5"/>
    <p:sldId id="258" r:id="rId6"/>
    <p:sldId id="266" r:id="rId7"/>
    <p:sldId id="267" r:id="rId8"/>
    <p:sldId id="274" r:id="rId9"/>
    <p:sldId id="275" r:id="rId10"/>
    <p:sldId id="268" r:id="rId11"/>
    <p:sldId id="263" r:id="rId12"/>
    <p:sldId id="272" r:id="rId13"/>
    <p:sldId id="271" r:id="rId14"/>
    <p:sldId id="265" r:id="rId15"/>
  </p:sldIdLst>
  <p:sldSz cx="9144000" cy="6858000" type="screen4x3"/>
  <p:notesSz cx="6997700" cy="9283700"/>
  <p:defaultTextStyle>
    <a:defPPr>
      <a:defRPr lang="es-CL"/>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4">
          <p15:clr>
            <a:srgbClr val="A4A3A4"/>
          </p15:clr>
        </p15:guide>
        <p15:guide id="2" pos="220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3300"/>
    <a:srgbClr val="FFCC66"/>
    <a:srgbClr val="FFFF66"/>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352" autoAdjust="0"/>
    <p:restoredTop sz="93341" autoAdjust="0"/>
  </p:normalViewPr>
  <p:slideViewPr>
    <p:cSldViewPr>
      <p:cViewPr varScale="1">
        <p:scale>
          <a:sx n="103" d="100"/>
          <a:sy n="103" d="100"/>
        </p:scale>
        <p:origin x="2214" y="108"/>
      </p:cViewPr>
      <p:guideLst>
        <p:guide orient="horz" pos="2160"/>
        <p:guide pos="2880"/>
      </p:guideLst>
    </p:cSldViewPr>
  </p:slideViewPr>
  <p:outlineViewPr>
    <p:cViewPr>
      <p:scale>
        <a:sx n="33" d="100"/>
        <a:sy n="33" d="100"/>
      </p:scale>
      <p:origin x="0" y="-351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6" d="100"/>
          <a:sy n="86" d="100"/>
        </p:scale>
        <p:origin x="-2556" y="-84"/>
      </p:cViewPr>
      <p:guideLst>
        <p:guide orient="horz" pos="2924"/>
        <p:guide pos="220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hdr" sz="quarter"/>
          </p:nvPr>
        </p:nvSpPr>
        <p:spPr bwMode="auto">
          <a:xfrm>
            <a:off x="0" y="0"/>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21" tIns="46512" rIns="93021" bIns="46512" numCol="1" anchor="t" anchorCtr="0" compatLnSpc="1">
            <a:prstTxWarp prst="textNoShape">
              <a:avLst/>
            </a:prstTxWarp>
          </a:bodyPr>
          <a:lstStyle>
            <a:lvl1pPr defTabSz="930275" eaLnBrk="1" hangingPunct="1">
              <a:defRPr sz="1200">
                <a:latin typeface="Arial" charset="0"/>
              </a:defRPr>
            </a:lvl1pPr>
          </a:lstStyle>
          <a:p>
            <a:pPr>
              <a:defRPr/>
            </a:pPr>
            <a:endParaRPr lang="es-ES"/>
          </a:p>
        </p:txBody>
      </p:sp>
      <p:sp>
        <p:nvSpPr>
          <p:cNvPr id="38915" name="Rectangle 3"/>
          <p:cNvSpPr>
            <a:spLocks noGrp="1" noChangeArrowheads="1"/>
          </p:cNvSpPr>
          <p:nvPr>
            <p:ph type="dt" sz="quarter" idx="1"/>
          </p:nvPr>
        </p:nvSpPr>
        <p:spPr bwMode="auto">
          <a:xfrm>
            <a:off x="3963988" y="0"/>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21" tIns="46512" rIns="93021" bIns="46512" numCol="1" anchor="t" anchorCtr="0" compatLnSpc="1">
            <a:prstTxWarp prst="textNoShape">
              <a:avLst/>
            </a:prstTxWarp>
          </a:bodyPr>
          <a:lstStyle>
            <a:lvl1pPr algn="r" defTabSz="930275" eaLnBrk="1" hangingPunct="1">
              <a:defRPr sz="1200">
                <a:latin typeface="Arial" charset="0"/>
              </a:defRPr>
            </a:lvl1pPr>
          </a:lstStyle>
          <a:p>
            <a:pPr>
              <a:defRPr/>
            </a:pPr>
            <a:endParaRPr lang="es-ES"/>
          </a:p>
        </p:txBody>
      </p:sp>
      <p:sp>
        <p:nvSpPr>
          <p:cNvPr id="38916" name="Rectangle 4"/>
          <p:cNvSpPr>
            <a:spLocks noGrp="1" noChangeArrowheads="1"/>
          </p:cNvSpPr>
          <p:nvPr>
            <p:ph type="ftr" sz="quarter" idx="2"/>
          </p:nvPr>
        </p:nvSpPr>
        <p:spPr bwMode="auto">
          <a:xfrm>
            <a:off x="0" y="8818563"/>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21" tIns="46512" rIns="93021" bIns="46512" numCol="1" anchor="b" anchorCtr="0" compatLnSpc="1">
            <a:prstTxWarp prst="textNoShape">
              <a:avLst/>
            </a:prstTxWarp>
          </a:bodyPr>
          <a:lstStyle>
            <a:lvl1pPr defTabSz="930275" eaLnBrk="1" hangingPunct="1">
              <a:defRPr sz="1200">
                <a:latin typeface="Arial" charset="0"/>
              </a:defRPr>
            </a:lvl1pPr>
          </a:lstStyle>
          <a:p>
            <a:pPr>
              <a:defRPr/>
            </a:pPr>
            <a:endParaRPr lang="es-ES"/>
          </a:p>
        </p:txBody>
      </p:sp>
      <p:sp>
        <p:nvSpPr>
          <p:cNvPr id="38917" name="Rectangle 5"/>
          <p:cNvSpPr>
            <a:spLocks noGrp="1" noChangeArrowheads="1"/>
          </p:cNvSpPr>
          <p:nvPr>
            <p:ph type="sldNum" sz="quarter" idx="3"/>
          </p:nvPr>
        </p:nvSpPr>
        <p:spPr bwMode="auto">
          <a:xfrm>
            <a:off x="3963988" y="8818563"/>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21" tIns="46512" rIns="93021" bIns="46512" numCol="1" anchor="b" anchorCtr="0" compatLnSpc="1">
            <a:prstTxWarp prst="textNoShape">
              <a:avLst/>
            </a:prstTxWarp>
          </a:bodyPr>
          <a:lstStyle>
            <a:lvl1pPr algn="r" defTabSz="930275" eaLnBrk="1" hangingPunct="1">
              <a:defRPr sz="1200"/>
            </a:lvl1pPr>
          </a:lstStyle>
          <a:p>
            <a:fld id="{F18BDB8B-F5FA-4A4E-ADF6-AE7632B437CA}" type="slidenum">
              <a:rPr lang="es-ES"/>
              <a:pPr/>
              <a:t>‹Nº›</a:t>
            </a:fld>
            <a:endParaRPr lang="es-ES"/>
          </a:p>
        </p:txBody>
      </p:sp>
    </p:spTree>
    <p:extLst>
      <p:ext uri="{BB962C8B-B14F-4D97-AF65-F5344CB8AC3E}">
        <p14:creationId xmlns:p14="http://schemas.microsoft.com/office/powerpoint/2010/main" val="38899456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hdr" sz="quarter"/>
          </p:nvPr>
        </p:nvSpPr>
        <p:spPr bwMode="auto">
          <a:xfrm>
            <a:off x="0" y="0"/>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406" tIns="46703" rIns="93406" bIns="46703" numCol="1" anchor="t" anchorCtr="0" compatLnSpc="1">
            <a:prstTxWarp prst="textNoShape">
              <a:avLst/>
            </a:prstTxWarp>
          </a:bodyPr>
          <a:lstStyle>
            <a:lvl1pPr defTabSz="933450" eaLnBrk="1" hangingPunct="1">
              <a:defRPr sz="1200">
                <a:latin typeface="Arial" charset="0"/>
              </a:defRPr>
            </a:lvl1pPr>
          </a:lstStyle>
          <a:p>
            <a:pPr>
              <a:defRPr/>
            </a:pPr>
            <a:endParaRPr lang="es-CL"/>
          </a:p>
        </p:txBody>
      </p:sp>
      <p:sp>
        <p:nvSpPr>
          <p:cNvPr id="60419" name="Rectangle 3"/>
          <p:cNvSpPr>
            <a:spLocks noGrp="1" noChangeArrowheads="1"/>
          </p:cNvSpPr>
          <p:nvPr>
            <p:ph type="dt" idx="1"/>
          </p:nvPr>
        </p:nvSpPr>
        <p:spPr bwMode="auto">
          <a:xfrm>
            <a:off x="3963988" y="0"/>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406" tIns="46703" rIns="93406" bIns="46703" numCol="1" anchor="t" anchorCtr="0" compatLnSpc="1">
            <a:prstTxWarp prst="textNoShape">
              <a:avLst/>
            </a:prstTxWarp>
          </a:bodyPr>
          <a:lstStyle>
            <a:lvl1pPr algn="r" defTabSz="933450" eaLnBrk="1" hangingPunct="1">
              <a:defRPr sz="1200">
                <a:latin typeface="Arial" charset="0"/>
              </a:defRPr>
            </a:lvl1pPr>
          </a:lstStyle>
          <a:p>
            <a:pPr>
              <a:defRPr/>
            </a:pPr>
            <a:endParaRPr lang="es-CL"/>
          </a:p>
        </p:txBody>
      </p:sp>
      <p:sp>
        <p:nvSpPr>
          <p:cNvPr id="6148" name="Rectangle 4"/>
          <p:cNvSpPr>
            <a:spLocks noGrp="1" noRot="1" noChangeAspect="1" noChangeArrowheads="1" noTextEdit="1"/>
          </p:cNvSpPr>
          <p:nvPr>
            <p:ph type="sldImg" idx="2"/>
          </p:nvPr>
        </p:nvSpPr>
        <p:spPr bwMode="auto">
          <a:xfrm>
            <a:off x="1177925" y="696913"/>
            <a:ext cx="4641850" cy="3481387"/>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0421" name="Rectangle 5"/>
          <p:cNvSpPr>
            <a:spLocks noGrp="1" noChangeArrowheads="1"/>
          </p:cNvSpPr>
          <p:nvPr>
            <p:ph type="body" sz="quarter" idx="3"/>
          </p:nvPr>
        </p:nvSpPr>
        <p:spPr bwMode="auto">
          <a:xfrm>
            <a:off x="700088" y="4410075"/>
            <a:ext cx="5597525" cy="417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406" tIns="46703" rIns="93406" bIns="46703" numCol="1" anchor="t" anchorCtr="0" compatLnSpc="1">
            <a:prstTxWarp prst="textNoShape">
              <a:avLst/>
            </a:prstTxWarp>
          </a:bodyPr>
          <a:lstStyle/>
          <a:p>
            <a:pPr lvl="0"/>
            <a:r>
              <a:rPr lang="es-CL" noProof="0"/>
              <a:t>Haga clic para modificar el estilo de texto del patrón</a:t>
            </a:r>
          </a:p>
          <a:p>
            <a:pPr lvl="1"/>
            <a:r>
              <a:rPr lang="es-CL" noProof="0"/>
              <a:t>Segundo nivel</a:t>
            </a:r>
          </a:p>
          <a:p>
            <a:pPr lvl="2"/>
            <a:r>
              <a:rPr lang="es-CL" noProof="0"/>
              <a:t>Tercer nivel</a:t>
            </a:r>
          </a:p>
          <a:p>
            <a:pPr lvl="3"/>
            <a:r>
              <a:rPr lang="es-CL" noProof="0"/>
              <a:t>Cuarto nivel</a:t>
            </a:r>
          </a:p>
          <a:p>
            <a:pPr lvl="4"/>
            <a:r>
              <a:rPr lang="es-CL" noProof="0"/>
              <a:t>Quinto nivel</a:t>
            </a:r>
          </a:p>
        </p:txBody>
      </p:sp>
      <p:sp>
        <p:nvSpPr>
          <p:cNvPr id="60422" name="Rectangle 6"/>
          <p:cNvSpPr>
            <a:spLocks noGrp="1" noChangeArrowheads="1"/>
          </p:cNvSpPr>
          <p:nvPr>
            <p:ph type="ftr" sz="quarter" idx="4"/>
          </p:nvPr>
        </p:nvSpPr>
        <p:spPr bwMode="auto">
          <a:xfrm>
            <a:off x="0" y="8818563"/>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406" tIns="46703" rIns="93406" bIns="46703" numCol="1" anchor="b" anchorCtr="0" compatLnSpc="1">
            <a:prstTxWarp prst="textNoShape">
              <a:avLst/>
            </a:prstTxWarp>
          </a:bodyPr>
          <a:lstStyle>
            <a:lvl1pPr defTabSz="933450" eaLnBrk="1" hangingPunct="1">
              <a:defRPr sz="1200">
                <a:latin typeface="Arial" charset="0"/>
              </a:defRPr>
            </a:lvl1pPr>
          </a:lstStyle>
          <a:p>
            <a:pPr>
              <a:defRPr/>
            </a:pPr>
            <a:endParaRPr lang="es-CL"/>
          </a:p>
        </p:txBody>
      </p:sp>
      <p:sp>
        <p:nvSpPr>
          <p:cNvPr id="60423" name="Rectangle 7"/>
          <p:cNvSpPr>
            <a:spLocks noGrp="1" noChangeArrowheads="1"/>
          </p:cNvSpPr>
          <p:nvPr>
            <p:ph type="sldNum" sz="quarter" idx="5"/>
          </p:nvPr>
        </p:nvSpPr>
        <p:spPr bwMode="auto">
          <a:xfrm>
            <a:off x="3963988" y="8818563"/>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406" tIns="46703" rIns="93406" bIns="46703" numCol="1" anchor="b" anchorCtr="0" compatLnSpc="1">
            <a:prstTxWarp prst="textNoShape">
              <a:avLst/>
            </a:prstTxWarp>
          </a:bodyPr>
          <a:lstStyle>
            <a:lvl1pPr algn="r" defTabSz="933450" eaLnBrk="1" hangingPunct="1">
              <a:defRPr sz="1200"/>
            </a:lvl1pPr>
          </a:lstStyle>
          <a:p>
            <a:fld id="{8E26E5FB-B55C-4819-A1B7-BB3FDF8AFE67}" type="slidenum">
              <a:rPr lang="es-CL"/>
              <a:pPr/>
              <a:t>‹Nº›</a:t>
            </a:fld>
            <a:endParaRPr lang="es-CL"/>
          </a:p>
        </p:txBody>
      </p:sp>
    </p:spTree>
    <p:extLst>
      <p:ext uri="{BB962C8B-B14F-4D97-AF65-F5344CB8AC3E}">
        <p14:creationId xmlns:p14="http://schemas.microsoft.com/office/powerpoint/2010/main" val="184211366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lvl1pPr defTabSz="933450">
              <a:defRPr sz="1200">
                <a:solidFill>
                  <a:schemeClr val="tx1"/>
                </a:solidFill>
                <a:latin typeface="Arial" charset="0"/>
              </a:defRPr>
            </a:lvl1pPr>
            <a:lvl2pPr marL="742950" indent="-285750" defTabSz="933450">
              <a:defRPr sz="1200">
                <a:solidFill>
                  <a:schemeClr val="tx1"/>
                </a:solidFill>
                <a:latin typeface="Arial" charset="0"/>
              </a:defRPr>
            </a:lvl2pPr>
            <a:lvl3pPr marL="1143000" indent="-228600" defTabSz="933450">
              <a:defRPr sz="1200">
                <a:solidFill>
                  <a:schemeClr val="tx1"/>
                </a:solidFill>
                <a:latin typeface="Arial" charset="0"/>
              </a:defRPr>
            </a:lvl3pPr>
            <a:lvl4pPr marL="1600200" indent="-228600" defTabSz="933450">
              <a:defRPr sz="1200">
                <a:solidFill>
                  <a:schemeClr val="tx1"/>
                </a:solidFill>
                <a:latin typeface="Arial" charset="0"/>
              </a:defRPr>
            </a:lvl4pPr>
            <a:lvl5pPr marL="2057400" indent="-228600" defTabSz="933450">
              <a:defRPr sz="1200">
                <a:solidFill>
                  <a:schemeClr val="tx1"/>
                </a:solidFill>
                <a:latin typeface="Arial" charset="0"/>
              </a:defRPr>
            </a:lvl5pPr>
            <a:lvl6pPr marL="2514600" indent="-228600" defTabSz="933450" eaLnBrk="0" fontAlgn="base" hangingPunct="0">
              <a:spcBef>
                <a:spcPct val="30000"/>
              </a:spcBef>
              <a:spcAft>
                <a:spcPct val="0"/>
              </a:spcAft>
              <a:defRPr sz="1200">
                <a:solidFill>
                  <a:schemeClr val="tx1"/>
                </a:solidFill>
                <a:latin typeface="Arial" charset="0"/>
              </a:defRPr>
            </a:lvl6pPr>
            <a:lvl7pPr marL="2971800" indent="-228600" defTabSz="933450" eaLnBrk="0" fontAlgn="base" hangingPunct="0">
              <a:spcBef>
                <a:spcPct val="30000"/>
              </a:spcBef>
              <a:spcAft>
                <a:spcPct val="0"/>
              </a:spcAft>
              <a:defRPr sz="1200">
                <a:solidFill>
                  <a:schemeClr val="tx1"/>
                </a:solidFill>
                <a:latin typeface="Arial" charset="0"/>
              </a:defRPr>
            </a:lvl7pPr>
            <a:lvl8pPr marL="3429000" indent="-228600" defTabSz="933450" eaLnBrk="0" fontAlgn="base" hangingPunct="0">
              <a:spcBef>
                <a:spcPct val="30000"/>
              </a:spcBef>
              <a:spcAft>
                <a:spcPct val="0"/>
              </a:spcAft>
              <a:defRPr sz="1200">
                <a:solidFill>
                  <a:schemeClr val="tx1"/>
                </a:solidFill>
                <a:latin typeface="Arial" charset="0"/>
              </a:defRPr>
            </a:lvl8pPr>
            <a:lvl9pPr marL="3886200" indent="-228600" defTabSz="933450" eaLnBrk="0" fontAlgn="base" hangingPunct="0">
              <a:spcBef>
                <a:spcPct val="30000"/>
              </a:spcBef>
              <a:spcAft>
                <a:spcPct val="0"/>
              </a:spcAft>
              <a:defRPr sz="1200">
                <a:solidFill>
                  <a:schemeClr val="tx1"/>
                </a:solidFill>
                <a:latin typeface="Arial" charset="0"/>
              </a:defRPr>
            </a:lvl9pPr>
          </a:lstStyle>
          <a:p>
            <a:fld id="{B61E8FEB-2CAA-4D32-9A3C-E4F1810E2588}" type="slidenum">
              <a:rPr lang="es-CL" altLang="es-CL"/>
              <a:pPr/>
              <a:t>1</a:t>
            </a:fld>
            <a:endParaRPr lang="es-CL" altLang="es-CL"/>
          </a:p>
        </p:txBody>
      </p:sp>
      <p:sp>
        <p:nvSpPr>
          <p:cNvPr id="9219" name="Rectangle 2"/>
          <p:cNvSpPr>
            <a:spLocks noGrp="1" noRot="1" noChangeAspect="1" noChangeArrowheads="1" noTextEdit="1"/>
          </p:cNvSpPr>
          <p:nvPr>
            <p:ph type="sldImg"/>
          </p:nvPr>
        </p:nvSpPr>
        <p:spPr>
          <a:ln/>
        </p:spPr>
      </p:sp>
      <p:sp>
        <p:nvSpPr>
          <p:cNvPr id="9220" name="Rectangle 3"/>
          <p:cNvSpPr>
            <a:spLocks noGrp="1" noChangeArrowheads="1"/>
          </p:cNvSpPr>
          <p:nvPr>
            <p:ph type="body" idx="1"/>
          </p:nvPr>
        </p:nvSpPr>
        <p:spPr>
          <a:noFill/>
        </p:spPr>
        <p:txBody>
          <a:bodyPr/>
          <a:lstStyle/>
          <a:p>
            <a:pPr eaLnBrk="1" hangingPunct="1"/>
            <a:endParaRPr lang="es-CL" altLang="es-CL"/>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 Marcador de imagen de diapositiva"/>
          <p:cNvSpPr>
            <a:spLocks noGrp="1" noRot="1" noChangeAspect="1" noTextEdit="1"/>
          </p:cNvSpPr>
          <p:nvPr>
            <p:ph type="sldImg"/>
          </p:nvPr>
        </p:nvSpPr>
        <p:spPr>
          <a:ln/>
        </p:spPr>
      </p:sp>
      <p:sp>
        <p:nvSpPr>
          <p:cNvPr id="13315" name="2 Marcador de notas"/>
          <p:cNvSpPr>
            <a:spLocks noGrp="1"/>
          </p:cNvSpPr>
          <p:nvPr>
            <p:ph type="body" idx="1"/>
          </p:nvPr>
        </p:nvSpPr>
        <p:spPr>
          <a:noFill/>
        </p:spPr>
        <p:txBody>
          <a:bodyPr/>
          <a:lstStyle/>
          <a:p>
            <a:endParaRPr lang="es-CL" altLang="es-CL" dirty="0"/>
          </a:p>
        </p:txBody>
      </p:sp>
      <p:sp>
        <p:nvSpPr>
          <p:cNvPr id="13316" name="3 Marcador de número de diapositiva"/>
          <p:cNvSpPr>
            <a:spLocks noGrp="1"/>
          </p:cNvSpPr>
          <p:nvPr>
            <p:ph type="sldNum" sz="quarter" idx="5"/>
          </p:nvPr>
        </p:nvSpPr>
        <p:spPr>
          <a:noFill/>
        </p:spPr>
        <p:txBody>
          <a:bodyPr/>
          <a:lstStyle>
            <a:lvl1pPr defTabSz="933450">
              <a:defRPr sz="1200">
                <a:solidFill>
                  <a:schemeClr val="tx1"/>
                </a:solidFill>
                <a:latin typeface="Arial" charset="0"/>
              </a:defRPr>
            </a:lvl1pPr>
            <a:lvl2pPr marL="742950" indent="-285750" defTabSz="933450">
              <a:defRPr sz="1200">
                <a:solidFill>
                  <a:schemeClr val="tx1"/>
                </a:solidFill>
                <a:latin typeface="Arial" charset="0"/>
              </a:defRPr>
            </a:lvl2pPr>
            <a:lvl3pPr marL="1143000" indent="-228600" defTabSz="933450">
              <a:defRPr sz="1200">
                <a:solidFill>
                  <a:schemeClr val="tx1"/>
                </a:solidFill>
                <a:latin typeface="Arial" charset="0"/>
              </a:defRPr>
            </a:lvl3pPr>
            <a:lvl4pPr marL="1600200" indent="-228600" defTabSz="933450">
              <a:defRPr sz="1200">
                <a:solidFill>
                  <a:schemeClr val="tx1"/>
                </a:solidFill>
                <a:latin typeface="Arial" charset="0"/>
              </a:defRPr>
            </a:lvl4pPr>
            <a:lvl5pPr marL="2057400" indent="-228600" defTabSz="933450">
              <a:defRPr sz="1200">
                <a:solidFill>
                  <a:schemeClr val="tx1"/>
                </a:solidFill>
                <a:latin typeface="Arial" charset="0"/>
              </a:defRPr>
            </a:lvl5pPr>
            <a:lvl6pPr marL="2514600" indent="-228600" defTabSz="933450" eaLnBrk="0" fontAlgn="base" hangingPunct="0">
              <a:spcBef>
                <a:spcPct val="30000"/>
              </a:spcBef>
              <a:spcAft>
                <a:spcPct val="0"/>
              </a:spcAft>
              <a:defRPr sz="1200">
                <a:solidFill>
                  <a:schemeClr val="tx1"/>
                </a:solidFill>
                <a:latin typeface="Arial" charset="0"/>
              </a:defRPr>
            </a:lvl6pPr>
            <a:lvl7pPr marL="2971800" indent="-228600" defTabSz="933450" eaLnBrk="0" fontAlgn="base" hangingPunct="0">
              <a:spcBef>
                <a:spcPct val="30000"/>
              </a:spcBef>
              <a:spcAft>
                <a:spcPct val="0"/>
              </a:spcAft>
              <a:defRPr sz="1200">
                <a:solidFill>
                  <a:schemeClr val="tx1"/>
                </a:solidFill>
                <a:latin typeface="Arial" charset="0"/>
              </a:defRPr>
            </a:lvl7pPr>
            <a:lvl8pPr marL="3429000" indent="-228600" defTabSz="933450" eaLnBrk="0" fontAlgn="base" hangingPunct="0">
              <a:spcBef>
                <a:spcPct val="30000"/>
              </a:spcBef>
              <a:spcAft>
                <a:spcPct val="0"/>
              </a:spcAft>
              <a:defRPr sz="1200">
                <a:solidFill>
                  <a:schemeClr val="tx1"/>
                </a:solidFill>
                <a:latin typeface="Arial" charset="0"/>
              </a:defRPr>
            </a:lvl8pPr>
            <a:lvl9pPr marL="3886200" indent="-228600" defTabSz="933450" eaLnBrk="0" fontAlgn="base" hangingPunct="0">
              <a:spcBef>
                <a:spcPct val="30000"/>
              </a:spcBef>
              <a:spcAft>
                <a:spcPct val="0"/>
              </a:spcAft>
              <a:defRPr sz="1200">
                <a:solidFill>
                  <a:schemeClr val="tx1"/>
                </a:solidFill>
                <a:latin typeface="Arial" charset="0"/>
              </a:defRPr>
            </a:lvl9pPr>
          </a:lstStyle>
          <a:p>
            <a:fld id="{1E836C41-C6DB-4118-8173-22D415B763F4}" type="slidenum">
              <a:rPr lang="es-CL" altLang="es-CL"/>
              <a:pPr/>
              <a:t>4</a:t>
            </a:fld>
            <a:endParaRPr lang="es-CL" altLang="es-CL"/>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1 Marcador de imagen de diapositiva"/>
          <p:cNvSpPr>
            <a:spLocks noGrp="1" noRot="1" noChangeAspect="1" noTextEdit="1"/>
          </p:cNvSpPr>
          <p:nvPr>
            <p:ph type="sldImg"/>
          </p:nvPr>
        </p:nvSpPr>
        <p:spPr>
          <a:ln/>
        </p:spPr>
      </p:sp>
      <p:sp>
        <p:nvSpPr>
          <p:cNvPr id="16387" name="2 Marcador de notas"/>
          <p:cNvSpPr>
            <a:spLocks noGrp="1"/>
          </p:cNvSpPr>
          <p:nvPr>
            <p:ph type="body" idx="1"/>
          </p:nvPr>
        </p:nvSpPr>
        <p:spPr>
          <a:noFill/>
        </p:spPr>
        <p:txBody>
          <a:bodyPr/>
          <a:lstStyle/>
          <a:p>
            <a:endParaRPr lang="es-CL" altLang="es-CL" dirty="0"/>
          </a:p>
        </p:txBody>
      </p:sp>
      <p:sp>
        <p:nvSpPr>
          <p:cNvPr id="16388" name="3 Marcador de número de diapositiva"/>
          <p:cNvSpPr>
            <a:spLocks noGrp="1"/>
          </p:cNvSpPr>
          <p:nvPr>
            <p:ph type="sldNum" sz="quarter" idx="5"/>
          </p:nvPr>
        </p:nvSpPr>
        <p:spPr>
          <a:noFill/>
        </p:spPr>
        <p:txBody>
          <a:bodyPr/>
          <a:lstStyle>
            <a:lvl1pPr defTabSz="933450">
              <a:defRPr sz="1200">
                <a:solidFill>
                  <a:schemeClr val="tx1"/>
                </a:solidFill>
                <a:latin typeface="Arial" charset="0"/>
              </a:defRPr>
            </a:lvl1pPr>
            <a:lvl2pPr marL="742950" indent="-285750" defTabSz="933450">
              <a:defRPr sz="1200">
                <a:solidFill>
                  <a:schemeClr val="tx1"/>
                </a:solidFill>
                <a:latin typeface="Arial" charset="0"/>
              </a:defRPr>
            </a:lvl2pPr>
            <a:lvl3pPr marL="1143000" indent="-228600" defTabSz="933450">
              <a:defRPr sz="1200">
                <a:solidFill>
                  <a:schemeClr val="tx1"/>
                </a:solidFill>
                <a:latin typeface="Arial" charset="0"/>
              </a:defRPr>
            </a:lvl3pPr>
            <a:lvl4pPr marL="1600200" indent="-228600" defTabSz="933450">
              <a:defRPr sz="1200">
                <a:solidFill>
                  <a:schemeClr val="tx1"/>
                </a:solidFill>
                <a:latin typeface="Arial" charset="0"/>
              </a:defRPr>
            </a:lvl4pPr>
            <a:lvl5pPr marL="2057400" indent="-228600" defTabSz="933450">
              <a:defRPr sz="1200">
                <a:solidFill>
                  <a:schemeClr val="tx1"/>
                </a:solidFill>
                <a:latin typeface="Arial" charset="0"/>
              </a:defRPr>
            </a:lvl5pPr>
            <a:lvl6pPr marL="2514600" indent="-228600" defTabSz="933450" eaLnBrk="0" fontAlgn="base" hangingPunct="0">
              <a:spcBef>
                <a:spcPct val="30000"/>
              </a:spcBef>
              <a:spcAft>
                <a:spcPct val="0"/>
              </a:spcAft>
              <a:defRPr sz="1200">
                <a:solidFill>
                  <a:schemeClr val="tx1"/>
                </a:solidFill>
                <a:latin typeface="Arial" charset="0"/>
              </a:defRPr>
            </a:lvl6pPr>
            <a:lvl7pPr marL="2971800" indent="-228600" defTabSz="933450" eaLnBrk="0" fontAlgn="base" hangingPunct="0">
              <a:spcBef>
                <a:spcPct val="30000"/>
              </a:spcBef>
              <a:spcAft>
                <a:spcPct val="0"/>
              </a:spcAft>
              <a:defRPr sz="1200">
                <a:solidFill>
                  <a:schemeClr val="tx1"/>
                </a:solidFill>
                <a:latin typeface="Arial" charset="0"/>
              </a:defRPr>
            </a:lvl7pPr>
            <a:lvl8pPr marL="3429000" indent="-228600" defTabSz="933450" eaLnBrk="0" fontAlgn="base" hangingPunct="0">
              <a:spcBef>
                <a:spcPct val="30000"/>
              </a:spcBef>
              <a:spcAft>
                <a:spcPct val="0"/>
              </a:spcAft>
              <a:defRPr sz="1200">
                <a:solidFill>
                  <a:schemeClr val="tx1"/>
                </a:solidFill>
                <a:latin typeface="Arial" charset="0"/>
              </a:defRPr>
            </a:lvl8pPr>
            <a:lvl9pPr marL="3886200" indent="-228600" defTabSz="933450" eaLnBrk="0" fontAlgn="base" hangingPunct="0">
              <a:spcBef>
                <a:spcPct val="30000"/>
              </a:spcBef>
              <a:spcAft>
                <a:spcPct val="0"/>
              </a:spcAft>
              <a:defRPr sz="1200">
                <a:solidFill>
                  <a:schemeClr val="tx1"/>
                </a:solidFill>
                <a:latin typeface="Arial" charset="0"/>
              </a:defRPr>
            </a:lvl9pPr>
          </a:lstStyle>
          <a:p>
            <a:fld id="{EBF0DABD-D4F2-421E-95D0-5302B7642307}" type="slidenum">
              <a:rPr lang="es-CL" altLang="es-CL"/>
              <a:pPr/>
              <a:t>6</a:t>
            </a:fld>
            <a:endParaRPr lang="es-CL" altLang="es-CL"/>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L" dirty="0"/>
          </a:p>
        </p:txBody>
      </p:sp>
      <p:sp>
        <p:nvSpPr>
          <p:cNvPr id="4" name="Marcador de número de diapositiva 3"/>
          <p:cNvSpPr>
            <a:spLocks noGrp="1"/>
          </p:cNvSpPr>
          <p:nvPr>
            <p:ph type="sldNum" sz="quarter" idx="5"/>
          </p:nvPr>
        </p:nvSpPr>
        <p:spPr/>
        <p:txBody>
          <a:bodyPr/>
          <a:lstStyle/>
          <a:p>
            <a:fld id="{8E26E5FB-B55C-4819-A1B7-BB3FDF8AFE67}" type="slidenum">
              <a:rPr lang="es-CL" smtClean="0"/>
              <a:pPr/>
              <a:t>7</a:t>
            </a:fld>
            <a:endParaRPr lang="es-CL"/>
          </a:p>
        </p:txBody>
      </p:sp>
    </p:spTree>
    <p:extLst>
      <p:ext uri="{BB962C8B-B14F-4D97-AF65-F5344CB8AC3E}">
        <p14:creationId xmlns:p14="http://schemas.microsoft.com/office/powerpoint/2010/main" val="269512281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pic>
        <p:nvPicPr>
          <p:cNvPr id="4"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084888" y="349250"/>
            <a:ext cx="2305050" cy="1295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Line 7"/>
          <p:cNvSpPr>
            <a:spLocks noChangeShapeType="1"/>
          </p:cNvSpPr>
          <p:nvPr userDrawn="1"/>
        </p:nvSpPr>
        <p:spPr bwMode="auto">
          <a:xfrm>
            <a:off x="395288" y="333375"/>
            <a:ext cx="8353425" cy="0"/>
          </a:xfrm>
          <a:prstGeom prst="line">
            <a:avLst/>
          </a:prstGeom>
          <a:noFill/>
          <a:ln w="9525">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L"/>
          </a:p>
        </p:txBody>
      </p:sp>
      <p:sp>
        <p:nvSpPr>
          <p:cNvPr id="6" name="Line 8"/>
          <p:cNvSpPr>
            <a:spLocks noChangeShapeType="1"/>
          </p:cNvSpPr>
          <p:nvPr userDrawn="1"/>
        </p:nvSpPr>
        <p:spPr bwMode="auto">
          <a:xfrm>
            <a:off x="395288" y="6308725"/>
            <a:ext cx="8353425" cy="0"/>
          </a:xfrm>
          <a:prstGeom prst="line">
            <a:avLst/>
          </a:prstGeom>
          <a:noFill/>
          <a:ln w="9525">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L"/>
          </a:p>
        </p:txBody>
      </p:sp>
      <p:graphicFrame>
        <p:nvGraphicFramePr>
          <p:cNvPr id="7" name="Object 15"/>
          <p:cNvGraphicFramePr>
            <a:graphicFrameLocks noChangeAspect="1"/>
          </p:cNvGraphicFramePr>
          <p:nvPr userDrawn="1"/>
        </p:nvGraphicFramePr>
        <p:xfrm>
          <a:off x="419100" y="477838"/>
          <a:ext cx="2376488" cy="1038225"/>
        </p:xfrm>
        <a:graphic>
          <a:graphicData uri="http://schemas.openxmlformats.org/presentationml/2006/ole">
            <mc:AlternateContent xmlns:mc="http://schemas.openxmlformats.org/markup-compatibility/2006">
              <mc:Choice xmlns:v="urn:schemas-microsoft-com:vml" Requires="v">
                <p:oleObj name="Fotografía de Photo Editor" r:id="rId3" imgW="7000000" imgH="3057143" progId="MSPhotoEd.3">
                  <p:embed/>
                </p:oleObj>
              </mc:Choice>
              <mc:Fallback>
                <p:oleObj name="Fotografía de Photo Editor" r:id="rId3" imgW="7000000" imgH="3057143" progId="MSPhotoEd.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9100" y="477838"/>
                        <a:ext cx="2376488" cy="1038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6866" name="Rectangle 2"/>
          <p:cNvSpPr>
            <a:spLocks noGrp="1" noChangeArrowheads="1"/>
          </p:cNvSpPr>
          <p:nvPr>
            <p:ph type="ctrTitle"/>
          </p:nvPr>
        </p:nvSpPr>
        <p:spPr>
          <a:xfrm>
            <a:off x="685800" y="2130425"/>
            <a:ext cx="7772400" cy="1470025"/>
          </a:xfrm>
        </p:spPr>
        <p:txBody>
          <a:bodyPr/>
          <a:lstStyle>
            <a:lvl1pPr>
              <a:defRPr/>
            </a:lvl1pPr>
          </a:lstStyle>
          <a:p>
            <a:pPr lvl="0"/>
            <a:r>
              <a:rPr lang="es-CL" noProof="0"/>
              <a:t>Haga clic para cambiar el estilo de título	</a:t>
            </a:r>
          </a:p>
        </p:txBody>
      </p:sp>
      <p:sp>
        <p:nvSpPr>
          <p:cNvPr id="36867"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pPr lvl="0"/>
            <a:r>
              <a:rPr lang="es-CL" noProof="0"/>
              <a:t>Haga clic para modificar el estilo de subtítulo del patrón</a:t>
            </a:r>
          </a:p>
        </p:txBody>
      </p:sp>
      <p:sp>
        <p:nvSpPr>
          <p:cNvPr id="8" name="Rectangle 4"/>
          <p:cNvSpPr>
            <a:spLocks noGrp="1" noChangeArrowheads="1"/>
          </p:cNvSpPr>
          <p:nvPr>
            <p:ph type="dt" sz="half" idx="10"/>
          </p:nvPr>
        </p:nvSpPr>
        <p:spPr/>
        <p:txBody>
          <a:bodyPr/>
          <a:lstStyle>
            <a:lvl1pPr>
              <a:defRPr/>
            </a:lvl1pPr>
          </a:lstStyle>
          <a:p>
            <a:pPr>
              <a:defRPr/>
            </a:pPr>
            <a:endParaRPr lang="es-CL"/>
          </a:p>
        </p:txBody>
      </p:sp>
      <p:sp>
        <p:nvSpPr>
          <p:cNvPr id="9" name="Rectangle 5"/>
          <p:cNvSpPr>
            <a:spLocks noGrp="1" noChangeArrowheads="1"/>
          </p:cNvSpPr>
          <p:nvPr>
            <p:ph type="ftr" sz="quarter" idx="11"/>
          </p:nvPr>
        </p:nvSpPr>
        <p:spPr/>
        <p:txBody>
          <a:bodyPr/>
          <a:lstStyle>
            <a:lvl1pPr>
              <a:defRPr/>
            </a:lvl1pPr>
          </a:lstStyle>
          <a:p>
            <a:pPr>
              <a:defRPr/>
            </a:pPr>
            <a:endParaRPr lang="es-CL"/>
          </a:p>
        </p:txBody>
      </p:sp>
      <p:sp>
        <p:nvSpPr>
          <p:cNvPr id="10" name="Rectangle 6"/>
          <p:cNvSpPr>
            <a:spLocks noGrp="1" noChangeArrowheads="1"/>
          </p:cNvSpPr>
          <p:nvPr>
            <p:ph type="sldNum" sz="quarter" idx="12"/>
          </p:nvPr>
        </p:nvSpPr>
        <p:spPr/>
        <p:txBody>
          <a:bodyPr/>
          <a:lstStyle>
            <a:lvl1pPr>
              <a:defRPr/>
            </a:lvl1pPr>
          </a:lstStyle>
          <a:p>
            <a:fld id="{DF254B1C-6CBA-4A55-8C63-E3E6B7ACC0F4}" type="slidenum">
              <a:rPr lang="es-CL"/>
              <a:pPr/>
              <a:t>‹Nº›</a:t>
            </a:fld>
            <a:endParaRPr lang="es-CL"/>
          </a:p>
        </p:txBody>
      </p:sp>
    </p:spTree>
    <p:extLst>
      <p:ext uri="{BB962C8B-B14F-4D97-AF65-F5344CB8AC3E}">
        <p14:creationId xmlns:p14="http://schemas.microsoft.com/office/powerpoint/2010/main" val="33732745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D8466562-383B-474B-89D2-8759B64147D3}" type="slidenum">
              <a:rPr lang="es-CL"/>
              <a:pPr/>
              <a:t>‹Nº›</a:t>
            </a:fld>
            <a:endParaRPr lang="es-CL"/>
          </a:p>
        </p:txBody>
      </p:sp>
    </p:spTree>
    <p:extLst>
      <p:ext uri="{BB962C8B-B14F-4D97-AF65-F5344CB8AC3E}">
        <p14:creationId xmlns:p14="http://schemas.microsoft.com/office/powerpoint/2010/main" val="38131107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endParaRPr lang="es-CL"/>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9303F1ED-5095-4AB7-9AFC-3115AEBE5BE0}" type="slidenum">
              <a:rPr lang="es-CL"/>
              <a:pPr/>
              <a:t>‹Nº›</a:t>
            </a:fld>
            <a:endParaRPr lang="es-CL"/>
          </a:p>
        </p:txBody>
      </p:sp>
    </p:spTree>
    <p:extLst>
      <p:ext uri="{BB962C8B-B14F-4D97-AF65-F5344CB8AC3E}">
        <p14:creationId xmlns:p14="http://schemas.microsoft.com/office/powerpoint/2010/main" val="40457465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ítulo y tabla">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p>
            <a:r>
              <a:rPr lang="es-ES"/>
              <a:t>Haga clic para modificar el estilo de título del patrón</a:t>
            </a:r>
            <a:endParaRPr lang="es-CL"/>
          </a:p>
        </p:txBody>
      </p:sp>
      <p:sp>
        <p:nvSpPr>
          <p:cNvPr id="3" name="2 Marcador de tabla"/>
          <p:cNvSpPr>
            <a:spLocks noGrp="1"/>
          </p:cNvSpPr>
          <p:nvPr>
            <p:ph type="tbl" idx="1"/>
          </p:nvPr>
        </p:nvSpPr>
        <p:spPr>
          <a:xfrm>
            <a:off x="457200" y="1600200"/>
            <a:ext cx="8229600" cy="4525963"/>
          </a:xfrm>
        </p:spPr>
        <p:txBody>
          <a:bodyPr/>
          <a:lstStyle/>
          <a:p>
            <a:pPr lvl="0"/>
            <a:endParaRPr lang="es-CL" noProof="0"/>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B1734450-C3EA-42C1-8071-1B0279A55DCF}" type="slidenum">
              <a:rPr lang="es-CL"/>
              <a:pPr/>
              <a:t>‹Nº›</a:t>
            </a:fld>
            <a:endParaRPr lang="es-CL"/>
          </a:p>
        </p:txBody>
      </p:sp>
    </p:spTree>
    <p:extLst>
      <p:ext uri="{BB962C8B-B14F-4D97-AF65-F5344CB8AC3E}">
        <p14:creationId xmlns:p14="http://schemas.microsoft.com/office/powerpoint/2010/main" val="16996148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endParaRPr lang="es-CL"/>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a:t>Haga clic para modificar el estilo de subtítulo del patrón</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AD8445C5-5D3B-4804-8370-5CC05155A135}" type="slidenum">
              <a:rPr lang="es-CL"/>
              <a:pPr/>
              <a:t>‹Nº›</a:t>
            </a:fld>
            <a:endParaRPr lang="es-CL"/>
          </a:p>
        </p:txBody>
      </p:sp>
    </p:spTree>
    <p:extLst>
      <p:ext uri="{BB962C8B-B14F-4D97-AF65-F5344CB8AC3E}">
        <p14:creationId xmlns:p14="http://schemas.microsoft.com/office/powerpoint/2010/main" val="199084365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896043B3-C3EA-48FC-B5A2-FE5A64C83B23}" type="slidenum">
              <a:rPr lang="es-CL"/>
              <a:pPr/>
              <a:t>‹Nº›</a:t>
            </a:fld>
            <a:endParaRPr lang="es-CL"/>
          </a:p>
        </p:txBody>
      </p:sp>
    </p:spTree>
    <p:extLst>
      <p:ext uri="{BB962C8B-B14F-4D97-AF65-F5344CB8AC3E}">
        <p14:creationId xmlns:p14="http://schemas.microsoft.com/office/powerpoint/2010/main" val="39596070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CL"/>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6AA48A2D-A318-4C97-9690-2EF1A282C8EF}" type="slidenum">
              <a:rPr lang="es-CL"/>
              <a:pPr/>
              <a:t>‹Nº›</a:t>
            </a:fld>
            <a:endParaRPr lang="es-CL"/>
          </a:p>
        </p:txBody>
      </p:sp>
    </p:spTree>
    <p:extLst>
      <p:ext uri="{BB962C8B-B14F-4D97-AF65-F5344CB8AC3E}">
        <p14:creationId xmlns:p14="http://schemas.microsoft.com/office/powerpoint/2010/main" val="9226724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B14FBB06-535B-4972-A4CC-0A0E7D4909BE}" type="slidenum">
              <a:rPr lang="es-CL"/>
              <a:pPr/>
              <a:t>‹Nº›</a:t>
            </a:fld>
            <a:endParaRPr lang="es-CL"/>
          </a:p>
        </p:txBody>
      </p:sp>
    </p:spTree>
    <p:extLst>
      <p:ext uri="{BB962C8B-B14F-4D97-AF65-F5344CB8AC3E}">
        <p14:creationId xmlns:p14="http://schemas.microsoft.com/office/powerpoint/2010/main" val="166519594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CL"/>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7" name="Rectangle 4"/>
          <p:cNvSpPr>
            <a:spLocks noGrp="1" noChangeArrowheads="1"/>
          </p:cNvSpPr>
          <p:nvPr>
            <p:ph type="dt" sz="half" idx="10"/>
          </p:nvPr>
        </p:nvSpPr>
        <p:spPr>
          <a:ln/>
        </p:spPr>
        <p:txBody>
          <a:bodyPr/>
          <a:lstStyle>
            <a:lvl1pPr>
              <a:defRPr/>
            </a:lvl1pPr>
          </a:lstStyle>
          <a:p>
            <a:pPr>
              <a:defRPr/>
            </a:pPr>
            <a:endParaRPr lang="es-CL"/>
          </a:p>
        </p:txBody>
      </p:sp>
      <p:sp>
        <p:nvSpPr>
          <p:cNvPr id="8" name="Rectangle 5"/>
          <p:cNvSpPr>
            <a:spLocks noGrp="1" noChangeArrowheads="1"/>
          </p:cNvSpPr>
          <p:nvPr>
            <p:ph type="ftr" sz="quarter" idx="11"/>
          </p:nvPr>
        </p:nvSpPr>
        <p:spPr>
          <a:ln/>
        </p:spPr>
        <p:txBody>
          <a:bodyPr/>
          <a:lstStyle>
            <a:lvl1pPr>
              <a:defRPr/>
            </a:lvl1pPr>
          </a:lstStyle>
          <a:p>
            <a:pPr>
              <a:defRPr/>
            </a:pPr>
            <a:endParaRPr lang="es-CL"/>
          </a:p>
        </p:txBody>
      </p:sp>
      <p:sp>
        <p:nvSpPr>
          <p:cNvPr id="9" name="Rectangle 6"/>
          <p:cNvSpPr>
            <a:spLocks noGrp="1" noChangeArrowheads="1"/>
          </p:cNvSpPr>
          <p:nvPr>
            <p:ph type="sldNum" sz="quarter" idx="12"/>
          </p:nvPr>
        </p:nvSpPr>
        <p:spPr>
          <a:ln/>
        </p:spPr>
        <p:txBody>
          <a:bodyPr/>
          <a:lstStyle>
            <a:lvl1pPr>
              <a:defRPr/>
            </a:lvl1pPr>
          </a:lstStyle>
          <a:p>
            <a:fld id="{B39F9F26-5AD7-48A9-A8CF-1C3CD9FA9BE9}" type="slidenum">
              <a:rPr lang="es-CL"/>
              <a:pPr/>
              <a:t>‹Nº›</a:t>
            </a:fld>
            <a:endParaRPr lang="es-CL"/>
          </a:p>
        </p:txBody>
      </p:sp>
    </p:spTree>
    <p:extLst>
      <p:ext uri="{BB962C8B-B14F-4D97-AF65-F5344CB8AC3E}">
        <p14:creationId xmlns:p14="http://schemas.microsoft.com/office/powerpoint/2010/main" val="130131989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Rectangle 4"/>
          <p:cNvSpPr>
            <a:spLocks noGrp="1" noChangeArrowheads="1"/>
          </p:cNvSpPr>
          <p:nvPr>
            <p:ph type="dt" sz="half" idx="10"/>
          </p:nvPr>
        </p:nvSpPr>
        <p:spPr>
          <a:ln/>
        </p:spPr>
        <p:txBody>
          <a:bodyPr/>
          <a:lstStyle>
            <a:lvl1pPr>
              <a:defRPr/>
            </a:lvl1pPr>
          </a:lstStyle>
          <a:p>
            <a:pPr>
              <a:defRPr/>
            </a:pPr>
            <a:endParaRPr lang="es-CL"/>
          </a:p>
        </p:txBody>
      </p:sp>
      <p:sp>
        <p:nvSpPr>
          <p:cNvPr id="4" name="Rectangle 5"/>
          <p:cNvSpPr>
            <a:spLocks noGrp="1" noChangeArrowheads="1"/>
          </p:cNvSpPr>
          <p:nvPr>
            <p:ph type="ftr" sz="quarter" idx="11"/>
          </p:nvPr>
        </p:nvSpPr>
        <p:spPr>
          <a:ln/>
        </p:spPr>
        <p:txBody>
          <a:bodyPr/>
          <a:lstStyle>
            <a:lvl1pPr>
              <a:defRPr/>
            </a:lvl1pPr>
          </a:lstStyle>
          <a:p>
            <a:pPr>
              <a:defRPr/>
            </a:pPr>
            <a:endParaRPr lang="es-CL"/>
          </a:p>
        </p:txBody>
      </p:sp>
      <p:sp>
        <p:nvSpPr>
          <p:cNvPr id="5" name="Rectangle 6"/>
          <p:cNvSpPr>
            <a:spLocks noGrp="1" noChangeArrowheads="1"/>
          </p:cNvSpPr>
          <p:nvPr>
            <p:ph type="sldNum" sz="quarter" idx="12"/>
          </p:nvPr>
        </p:nvSpPr>
        <p:spPr>
          <a:ln/>
        </p:spPr>
        <p:txBody>
          <a:bodyPr/>
          <a:lstStyle>
            <a:lvl1pPr>
              <a:defRPr/>
            </a:lvl1pPr>
          </a:lstStyle>
          <a:p>
            <a:fld id="{58C7DE35-6FC6-4FAE-96E3-6A38874E4A8B}" type="slidenum">
              <a:rPr lang="es-CL"/>
              <a:pPr/>
              <a:t>‹Nº›</a:t>
            </a:fld>
            <a:endParaRPr lang="es-CL"/>
          </a:p>
        </p:txBody>
      </p:sp>
    </p:spTree>
    <p:extLst>
      <p:ext uri="{BB962C8B-B14F-4D97-AF65-F5344CB8AC3E}">
        <p14:creationId xmlns:p14="http://schemas.microsoft.com/office/powerpoint/2010/main" val="106010924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CL"/>
          </a:p>
        </p:txBody>
      </p:sp>
      <p:sp>
        <p:nvSpPr>
          <p:cNvPr id="3" name="Rectangle 5"/>
          <p:cNvSpPr>
            <a:spLocks noGrp="1" noChangeArrowheads="1"/>
          </p:cNvSpPr>
          <p:nvPr>
            <p:ph type="ftr" sz="quarter" idx="11"/>
          </p:nvPr>
        </p:nvSpPr>
        <p:spPr>
          <a:ln/>
        </p:spPr>
        <p:txBody>
          <a:bodyPr/>
          <a:lstStyle>
            <a:lvl1pPr>
              <a:defRPr/>
            </a:lvl1pPr>
          </a:lstStyle>
          <a:p>
            <a:pPr>
              <a:defRPr/>
            </a:pPr>
            <a:endParaRPr lang="es-CL"/>
          </a:p>
        </p:txBody>
      </p:sp>
      <p:sp>
        <p:nvSpPr>
          <p:cNvPr id="4" name="Rectangle 6"/>
          <p:cNvSpPr>
            <a:spLocks noGrp="1" noChangeArrowheads="1"/>
          </p:cNvSpPr>
          <p:nvPr>
            <p:ph type="sldNum" sz="quarter" idx="12"/>
          </p:nvPr>
        </p:nvSpPr>
        <p:spPr>
          <a:ln/>
        </p:spPr>
        <p:txBody>
          <a:bodyPr/>
          <a:lstStyle>
            <a:lvl1pPr>
              <a:defRPr/>
            </a:lvl1pPr>
          </a:lstStyle>
          <a:p>
            <a:fld id="{6FC4402F-382A-41B7-B98A-5E78A5FD2820}" type="slidenum">
              <a:rPr lang="es-CL"/>
              <a:pPr/>
              <a:t>‹Nº›</a:t>
            </a:fld>
            <a:endParaRPr lang="es-CL"/>
          </a:p>
        </p:txBody>
      </p:sp>
    </p:spTree>
    <p:extLst>
      <p:ext uri="{BB962C8B-B14F-4D97-AF65-F5344CB8AC3E}">
        <p14:creationId xmlns:p14="http://schemas.microsoft.com/office/powerpoint/2010/main" val="33683264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4B053B42-7395-4BC0-9518-7E71C9BAAED3}" type="slidenum">
              <a:rPr lang="es-CL"/>
              <a:pPr/>
              <a:t>‹Nº›</a:t>
            </a:fld>
            <a:endParaRPr lang="es-CL"/>
          </a:p>
        </p:txBody>
      </p:sp>
    </p:spTree>
    <p:extLst>
      <p:ext uri="{BB962C8B-B14F-4D97-AF65-F5344CB8AC3E}">
        <p14:creationId xmlns:p14="http://schemas.microsoft.com/office/powerpoint/2010/main" val="150242537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CL"/>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D3383CCE-78A3-43F6-B865-04D0DFE82234}" type="slidenum">
              <a:rPr lang="es-CL"/>
              <a:pPr/>
              <a:t>‹Nº›</a:t>
            </a:fld>
            <a:endParaRPr lang="es-CL"/>
          </a:p>
        </p:txBody>
      </p:sp>
    </p:spTree>
    <p:extLst>
      <p:ext uri="{BB962C8B-B14F-4D97-AF65-F5344CB8AC3E}">
        <p14:creationId xmlns:p14="http://schemas.microsoft.com/office/powerpoint/2010/main" val="385783900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CL"/>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CL"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A84E3EB9-2A7A-4FD8-AEE6-A947C9AF2D1B}" type="slidenum">
              <a:rPr lang="es-CL"/>
              <a:pPr/>
              <a:t>‹Nº›</a:t>
            </a:fld>
            <a:endParaRPr lang="es-CL"/>
          </a:p>
        </p:txBody>
      </p:sp>
    </p:spTree>
    <p:extLst>
      <p:ext uri="{BB962C8B-B14F-4D97-AF65-F5344CB8AC3E}">
        <p14:creationId xmlns:p14="http://schemas.microsoft.com/office/powerpoint/2010/main" val="85101031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23B55761-B01A-4884-8147-55053B0C0431}" type="slidenum">
              <a:rPr lang="es-CL"/>
              <a:pPr/>
              <a:t>‹Nº›</a:t>
            </a:fld>
            <a:endParaRPr lang="es-CL"/>
          </a:p>
        </p:txBody>
      </p:sp>
    </p:spTree>
    <p:extLst>
      <p:ext uri="{BB962C8B-B14F-4D97-AF65-F5344CB8AC3E}">
        <p14:creationId xmlns:p14="http://schemas.microsoft.com/office/powerpoint/2010/main" val="133463350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endParaRPr lang="es-CL"/>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966C7DD5-A001-44C8-8694-4C353C7A1C2A}" type="slidenum">
              <a:rPr lang="es-CL"/>
              <a:pPr/>
              <a:t>‹Nº›</a:t>
            </a:fld>
            <a:endParaRPr lang="es-CL"/>
          </a:p>
        </p:txBody>
      </p:sp>
    </p:spTree>
    <p:extLst>
      <p:ext uri="{BB962C8B-B14F-4D97-AF65-F5344CB8AC3E}">
        <p14:creationId xmlns:p14="http://schemas.microsoft.com/office/powerpoint/2010/main" val="295502484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endParaRPr lang="es-CL"/>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a:t>Haga clic para modificar el estilo de subtítulo del patrón</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86E48B09-74E6-4FA8-991D-010209A36BF5}" type="slidenum">
              <a:rPr lang="es-CL"/>
              <a:pPr/>
              <a:t>‹Nº›</a:t>
            </a:fld>
            <a:endParaRPr lang="es-CL"/>
          </a:p>
        </p:txBody>
      </p:sp>
    </p:spTree>
    <p:extLst>
      <p:ext uri="{BB962C8B-B14F-4D97-AF65-F5344CB8AC3E}">
        <p14:creationId xmlns:p14="http://schemas.microsoft.com/office/powerpoint/2010/main" val="288436889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95BAB682-00BA-40C1-ACD3-37185B79A875}" type="slidenum">
              <a:rPr lang="es-CL"/>
              <a:pPr/>
              <a:t>‹Nº›</a:t>
            </a:fld>
            <a:endParaRPr lang="es-CL"/>
          </a:p>
        </p:txBody>
      </p:sp>
    </p:spTree>
    <p:extLst>
      <p:ext uri="{BB962C8B-B14F-4D97-AF65-F5344CB8AC3E}">
        <p14:creationId xmlns:p14="http://schemas.microsoft.com/office/powerpoint/2010/main" val="377793363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CL"/>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EDF3F79F-CADB-4656-A474-8760F4788DE6}" type="slidenum">
              <a:rPr lang="es-CL"/>
              <a:pPr/>
              <a:t>‹Nº›</a:t>
            </a:fld>
            <a:endParaRPr lang="es-CL"/>
          </a:p>
        </p:txBody>
      </p:sp>
    </p:spTree>
    <p:extLst>
      <p:ext uri="{BB962C8B-B14F-4D97-AF65-F5344CB8AC3E}">
        <p14:creationId xmlns:p14="http://schemas.microsoft.com/office/powerpoint/2010/main" val="111144790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2618503C-6E63-42D9-A655-951A75871642}" type="slidenum">
              <a:rPr lang="es-CL"/>
              <a:pPr/>
              <a:t>‹Nº›</a:t>
            </a:fld>
            <a:endParaRPr lang="es-CL"/>
          </a:p>
        </p:txBody>
      </p:sp>
    </p:spTree>
    <p:extLst>
      <p:ext uri="{BB962C8B-B14F-4D97-AF65-F5344CB8AC3E}">
        <p14:creationId xmlns:p14="http://schemas.microsoft.com/office/powerpoint/2010/main" val="292958824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CL"/>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7" name="Rectangle 4"/>
          <p:cNvSpPr>
            <a:spLocks noGrp="1" noChangeArrowheads="1"/>
          </p:cNvSpPr>
          <p:nvPr>
            <p:ph type="dt" sz="half" idx="10"/>
          </p:nvPr>
        </p:nvSpPr>
        <p:spPr>
          <a:ln/>
        </p:spPr>
        <p:txBody>
          <a:bodyPr/>
          <a:lstStyle>
            <a:lvl1pPr>
              <a:defRPr/>
            </a:lvl1pPr>
          </a:lstStyle>
          <a:p>
            <a:pPr>
              <a:defRPr/>
            </a:pPr>
            <a:endParaRPr lang="es-CL"/>
          </a:p>
        </p:txBody>
      </p:sp>
      <p:sp>
        <p:nvSpPr>
          <p:cNvPr id="8" name="Rectangle 5"/>
          <p:cNvSpPr>
            <a:spLocks noGrp="1" noChangeArrowheads="1"/>
          </p:cNvSpPr>
          <p:nvPr>
            <p:ph type="ftr" sz="quarter" idx="11"/>
          </p:nvPr>
        </p:nvSpPr>
        <p:spPr>
          <a:ln/>
        </p:spPr>
        <p:txBody>
          <a:bodyPr/>
          <a:lstStyle>
            <a:lvl1pPr>
              <a:defRPr/>
            </a:lvl1pPr>
          </a:lstStyle>
          <a:p>
            <a:pPr>
              <a:defRPr/>
            </a:pPr>
            <a:endParaRPr lang="es-CL"/>
          </a:p>
        </p:txBody>
      </p:sp>
      <p:sp>
        <p:nvSpPr>
          <p:cNvPr id="9" name="Rectangle 6"/>
          <p:cNvSpPr>
            <a:spLocks noGrp="1" noChangeArrowheads="1"/>
          </p:cNvSpPr>
          <p:nvPr>
            <p:ph type="sldNum" sz="quarter" idx="12"/>
          </p:nvPr>
        </p:nvSpPr>
        <p:spPr>
          <a:ln/>
        </p:spPr>
        <p:txBody>
          <a:bodyPr/>
          <a:lstStyle>
            <a:lvl1pPr>
              <a:defRPr/>
            </a:lvl1pPr>
          </a:lstStyle>
          <a:p>
            <a:fld id="{51080EF1-7992-4E71-8A37-AA9E34C55713}" type="slidenum">
              <a:rPr lang="es-CL"/>
              <a:pPr/>
              <a:t>‹Nº›</a:t>
            </a:fld>
            <a:endParaRPr lang="es-CL"/>
          </a:p>
        </p:txBody>
      </p:sp>
    </p:spTree>
    <p:extLst>
      <p:ext uri="{BB962C8B-B14F-4D97-AF65-F5344CB8AC3E}">
        <p14:creationId xmlns:p14="http://schemas.microsoft.com/office/powerpoint/2010/main" val="171648024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Rectangle 4"/>
          <p:cNvSpPr>
            <a:spLocks noGrp="1" noChangeArrowheads="1"/>
          </p:cNvSpPr>
          <p:nvPr>
            <p:ph type="dt" sz="half" idx="10"/>
          </p:nvPr>
        </p:nvSpPr>
        <p:spPr>
          <a:ln/>
        </p:spPr>
        <p:txBody>
          <a:bodyPr/>
          <a:lstStyle>
            <a:lvl1pPr>
              <a:defRPr/>
            </a:lvl1pPr>
          </a:lstStyle>
          <a:p>
            <a:pPr>
              <a:defRPr/>
            </a:pPr>
            <a:endParaRPr lang="es-CL"/>
          </a:p>
        </p:txBody>
      </p:sp>
      <p:sp>
        <p:nvSpPr>
          <p:cNvPr id="4" name="Rectangle 5"/>
          <p:cNvSpPr>
            <a:spLocks noGrp="1" noChangeArrowheads="1"/>
          </p:cNvSpPr>
          <p:nvPr>
            <p:ph type="ftr" sz="quarter" idx="11"/>
          </p:nvPr>
        </p:nvSpPr>
        <p:spPr>
          <a:ln/>
        </p:spPr>
        <p:txBody>
          <a:bodyPr/>
          <a:lstStyle>
            <a:lvl1pPr>
              <a:defRPr/>
            </a:lvl1pPr>
          </a:lstStyle>
          <a:p>
            <a:pPr>
              <a:defRPr/>
            </a:pPr>
            <a:endParaRPr lang="es-CL"/>
          </a:p>
        </p:txBody>
      </p:sp>
      <p:sp>
        <p:nvSpPr>
          <p:cNvPr id="5" name="Rectangle 6"/>
          <p:cNvSpPr>
            <a:spLocks noGrp="1" noChangeArrowheads="1"/>
          </p:cNvSpPr>
          <p:nvPr>
            <p:ph type="sldNum" sz="quarter" idx="12"/>
          </p:nvPr>
        </p:nvSpPr>
        <p:spPr>
          <a:ln/>
        </p:spPr>
        <p:txBody>
          <a:bodyPr/>
          <a:lstStyle>
            <a:lvl1pPr>
              <a:defRPr/>
            </a:lvl1pPr>
          </a:lstStyle>
          <a:p>
            <a:fld id="{C740B457-BB67-4894-B46B-746159AC6AAF}" type="slidenum">
              <a:rPr lang="es-CL"/>
              <a:pPr/>
              <a:t>‹Nº›</a:t>
            </a:fld>
            <a:endParaRPr lang="es-CL"/>
          </a:p>
        </p:txBody>
      </p:sp>
    </p:spTree>
    <p:extLst>
      <p:ext uri="{BB962C8B-B14F-4D97-AF65-F5344CB8AC3E}">
        <p14:creationId xmlns:p14="http://schemas.microsoft.com/office/powerpoint/2010/main" val="2366796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CL"/>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05A867BD-E6B7-4E68-A22D-62268B158946}" type="slidenum">
              <a:rPr lang="es-CL"/>
              <a:pPr/>
              <a:t>‹Nº›</a:t>
            </a:fld>
            <a:endParaRPr lang="es-CL"/>
          </a:p>
        </p:txBody>
      </p:sp>
    </p:spTree>
    <p:extLst>
      <p:ext uri="{BB962C8B-B14F-4D97-AF65-F5344CB8AC3E}">
        <p14:creationId xmlns:p14="http://schemas.microsoft.com/office/powerpoint/2010/main" val="278841027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CL"/>
          </a:p>
        </p:txBody>
      </p:sp>
      <p:sp>
        <p:nvSpPr>
          <p:cNvPr id="3" name="Rectangle 5"/>
          <p:cNvSpPr>
            <a:spLocks noGrp="1" noChangeArrowheads="1"/>
          </p:cNvSpPr>
          <p:nvPr>
            <p:ph type="ftr" sz="quarter" idx="11"/>
          </p:nvPr>
        </p:nvSpPr>
        <p:spPr>
          <a:ln/>
        </p:spPr>
        <p:txBody>
          <a:bodyPr/>
          <a:lstStyle>
            <a:lvl1pPr>
              <a:defRPr/>
            </a:lvl1pPr>
          </a:lstStyle>
          <a:p>
            <a:pPr>
              <a:defRPr/>
            </a:pPr>
            <a:endParaRPr lang="es-CL"/>
          </a:p>
        </p:txBody>
      </p:sp>
      <p:sp>
        <p:nvSpPr>
          <p:cNvPr id="4" name="Rectangle 6"/>
          <p:cNvSpPr>
            <a:spLocks noGrp="1" noChangeArrowheads="1"/>
          </p:cNvSpPr>
          <p:nvPr>
            <p:ph type="sldNum" sz="quarter" idx="12"/>
          </p:nvPr>
        </p:nvSpPr>
        <p:spPr>
          <a:ln/>
        </p:spPr>
        <p:txBody>
          <a:bodyPr/>
          <a:lstStyle>
            <a:lvl1pPr>
              <a:defRPr/>
            </a:lvl1pPr>
          </a:lstStyle>
          <a:p>
            <a:fld id="{938EC0FB-4A3E-4B64-916A-889EC30AB1AD}" type="slidenum">
              <a:rPr lang="es-CL"/>
              <a:pPr/>
              <a:t>‹Nº›</a:t>
            </a:fld>
            <a:endParaRPr lang="es-CL"/>
          </a:p>
        </p:txBody>
      </p:sp>
    </p:spTree>
    <p:extLst>
      <p:ext uri="{BB962C8B-B14F-4D97-AF65-F5344CB8AC3E}">
        <p14:creationId xmlns:p14="http://schemas.microsoft.com/office/powerpoint/2010/main" val="200719498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CL"/>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9E1C3EB3-5267-4855-A92C-B0DE4D55D609}" type="slidenum">
              <a:rPr lang="es-CL"/>
              <a:pPr/>
              <a:t>‹Nº›</a:t>
            </a:fld>
            <a:endParaRPr lang="es-CL"/>
          </a:p>
        </p:txBody>
      </p:sp>
    </p:spTree>
    <p:extLst>
      <p:ext uri="{BB962C8B-B14F-4D97-AF65-F5344CB8AC3E}">
        <p14:creationId xmlns:p14="http://schemas.microsoft.com/office/powerpoint/2010/main" val="133046783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CL"/>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CL"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C8DE237D-71FA-4BC2-92D6-AC1C2B406051}" type="slidenum">
              <a:rPr lang="es-CL"/>
              <a:pPr/>
              <a:t>‹Nº›</a:t>
            </a:fld>
            <a:endParaRPr lang="es-CL"/>
          </a:p>
        </p:txBody>
      </p:sp>
    </p:spTree>
    <p:extLst>
      <p:ext uri="{BB962C8B-B14F-4D97-AF65-F5344CB8AC3E}">
        <p14:creationId xmlns:p14="http://schemas.microsoft.com/office/powerpoint/2010/main" val="235842143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CCEFD07A-6E73-4DF2-9633-E7758C9E7B45}" type="slidenum">
              <a:rPr lang="es-CL"/>
              <a:pPr/>
              <a:t>‹Nº›</a:t>
            </a:fld>
            <a:endParaRPr lang="es-CL"/>
          </a:p>
        </p:txBody>
      </p:sp>
    </p:spTree>
    <p:extLst>
      <p:ext uri="{BB962C8B-B14F-4D97-AF65-F5344CB8AC3E}">
        <p14:creationId xmlns:p14="http://schemas.microsoft.com/office/powerpoint/2010/main" val="186106512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endParaRPr lang="es-CL"/>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9541E225-1953-4AD4-97C5-85E2742CCFDF}" type="slidenum">
              <a:rPr lang="es-CL"/>
              <a:pPr/>
              <a:t>‹Nº›</a:t>
            </a:fld>
            <a:endParaRPr lang="es-CL"/>
          </a:p>
        </p:txBody>
      </p:sp>
    </p:spTree>
    <p:extLst>
      <p:ext uri="{BB962C8B-B14F-4D97-AF65-F5344CB8AC3E}">
        <p14:creationId xmlns:p14="http://schemas.microsoft.com/office/powerpoint/2010/main" val="363094942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endParaRPr lang="es-CL"/>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a:t>Haga clic para modificar el estilo de subtítulo del patrón</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883C7263-C048-42A6-A079-1AB14FC961AF}" type="slidenum">
              <a:rPr lang="es-CL"/>
              <a:pPr/>
              <a:t>‹Nº›</a:t>
            </a:fld>
            <a:endParaRPr lang="es-CL"/>
          </a:p>
        </p:txBody>
      </p:sp>
    </p:spTree>
    <p:extLst>
      <p:ext uri="{BB962C8B-B14F-4D97-AF65-F5344CB8AC3E}">
        <p14:creationId xmlns:p14="http://schemas.microsoft.com/office/powerpoint/2010/main" val="380787028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2E0C8D9C-0AE9-4856-BEF2-FA5D61B1C8ED}" type="slidenum">
              <a:rPr lang="es-CL"/>
              <a:pPr/>
              <a:t>‹Nº›</a:t>
            </a:fld>
            <a:endParaRPr lang="es-CL"/>
          </a:p>
        </p:txBody>
      </p:sp>
    </p:spTree>
    <p:extLst>
      <p:ext uri="{BB962C8B-B14F-4D97-AF65-F5344CB8AC3E}">
        <p14:creationId xmlns:p14="http://schemas.microsoft.com/office/powerpoint/2010/main" val="217227840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CL"/>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4225AA73-8763-4CA0-BBF0-FA957BD9A42C}" type="slidenum">
              <a:rPr lang="es-CL"/>
              <a:pPr/>
              <a:t>‹Nº›</a:t>
            </a:fld>
            <a:endParaRPr lang="es-CL"/>
          </a:p>
        </p:txBody>
      </p:sp>
    </p:spTree>
    <p:extLst>
      <p:ext uri="{BB962C8B-B14F-4D97-AF65-F5344CB8AC3E}">
        <p14:creationId xmlns:p14="http://schemas.microsoft.com/office/powerpoint/2010/main" val="400012369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2BC5E2B6-C27C-42CC-A71A-C5751375AF3D}" type="slidenum">
              <a:rPr lang="es-CL"/>
              <a:pPr/>
              <a:t>‹Nº›</a:t>
            </a:fld>
            <a:endParaRPr lang="es-CL"/>
          </a:p>
        </p:txBody>
      </p:sp>
    </p:spTree>
    <p:extLst>
      <p:ext uri="{BB962C8B-B14F-4D97-AF65-F5344CB8AC3E}">
        <p14:creationId xmlns:p14="http://schemas.microsoft.com/office/powerpoint/2010/main" val="50283456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CL"/>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7" name="Rectangle 4"/>
          <p:cNvSpPr>
            <a:spLocks noGrp="1" noChangeArrowheads="1"/>
          </p:cNvSpPr>
          <p:nvPr>
            <p:ph type="dt" sz="half" idx="10"/>
          </p:nvPr>
        </p:nvSpPr>
        <p:spPr>
          <a:ln/>
        </p:spPr>
        <p:txBody>
          <a:bodyPr/>
          <a:lstStyle>
            <a:lvl1pPr>
              <a:defRPr/>
            </a:lvl1pPr>
          </a:lstStyle>
          <a:p>
            <a:pPr>
              <a:defRPr/>
            </a:pPr>
            <a:endParaRPr lang="es-CL"/>
          </a:p>
        </p:txBody>
      </p:sp>
      <p:sp>
        <p:nvSpPr>
          <p:cNvPr id="8" name="Rectangle 5"/>
          <p:cNvSpPr>
            <a:spLocks noGrp="1" noChangeArrowheads="1"/>
          </p:cNvSpPr>
          <p:nvPr>
            <p:ph type="ftr" sz="quarter" idx="11"/>
          </p:nvPr>
        </p:nvSpPr>
        <p:spPr>
          <a:ln/>
        </p:spPr>
        <p:txBody>
          <a:bodyPr/>
          <a:lstStyle>
            <a:lvl1pPr>
              <a:defRPr/>
            </a:lvl1pPr>
          </a:lstStyle>
          <a:p>
            <a:pPr>
              <a:defRPr/>
            </a:pPr>
            <a:endParaRPr lang="es-CL"/>
          </a:p>
        </p:txBody>
      </p:sp>
      <p:sp>
        <p:nvSpPr>
          <p:cNvPr id="9" name="Rectangle 6"/>
          <p:cNvSpPr>
            <a:spLocks noGrp="1" noChangeArrowheads="1"/>
          </p:cNvSpPr>
          <p:nvPr>
            <p:ph type="sldNum" sz="quarter" idx="12"/>
          </p:nvPr>
        </p:nvSpPr>
        <p:spPr>
          <a:ln/>
        </p:spPr>
        <p:txBody>
          <a:bodyPr/>
          <a:lstStyle>
            <a:lvl1pPr>
              <a:defRPr/>
            </a:lvl1pPr>
          </a:lstStyle>
          <a:p>
            <a:fld id="{C14B95C1-7A55-424E-BE87-2AD9169E5876}" type="slidenum">
              <a:rPr lang="es-CL"/>
              <a:pPr/>
              <a:t>‹Nº›</a:t>
            </a:fld>
            <a:endParaRPr lang="es-CL"/>
          </a:p>
        </p:txBody>
      </p:sp>
    </p:spTree>
    <p:extLst>
      <p:ext uri="{BB962C8B-B14F-4D97-AF65-F5344CB8AC3E}">
        <p14:creationId xmlns:p14="http://schemas.microsoft.com/office/powerpoint/2010/main" val="36941682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0F769869-CD24-41FD-8802-6FB868345B84}" type="slidenum">
              <a:rPr lang="es-CL"/>
              <a:pPr/>
              <a:t>‹Nº›</a:t>
            </a:fld>
            <a:endParaRPr lang="es-CL"/>
          </a:p>
        </p:txBody>
      </p:sp>
    </p:spTree>
    <p:extLst>
      <p:ext uri="{BB962C8B-B14F-4D97-AF65-F5344CB8AC3E}">
        <p14:creationId xmlns:p14="http://schemas.microsoft.com/office/powerpoint/2010/main" val="1192551473"/>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Rectangle 4"/>
          <p:cNvSpPr>
            <a:spLocks noGrp="1" noChangeArrowheads="1"/>
          </p:cNvSpPr>
          <p:nvPr>
            <p:ph type="dt" sz="half" idx="10"/>
          </p:nvPr>
        </p:nvSpPr>
        <p:spPr>
          <a:ln/>
        </p:spPr>
        <p:txBody>
          <a:bodyPr/>
          <a:lstStyle>
            <a:lvl1pPr>
              <a:defRPr/>
            </a:lvl1pPr>
          </a:lstStyle>
          <a:p>
            <a:pPr>
              <a:defRPr/>
            </a:pPr>
            <a:endParaRPr lang="es-CL"/>
          </a:p>
        </p:txBody>
      </p:sp>
      <p:sp>
        <p:nvSpPr>
          <p:cNvPr id="4" name="Rectangle 5"/>
          <p:cNvSpPr>
            <a:spLocks noGrp="1" noChangeArrowheads="1"/>
          </p:cNvSpPr>
          <p:nvPr>
            <p:ph type="ftr" sz="quarter" idx="11"/>
          </p:nvPr>
        </p:nvSpPr>
        <p:spPr>
          <a:ln/>
        </p:spPr>
        <p:txBody>
          <a:bodyPr/>
          <a:lstStyle>
            <a:lvl1pPr>
              <a:defRPr/>
            </a:lvl1pPr>
          </a:lstStyle>
          <a:p>
            <a:pPr>
              <a:defRPr/>
            </a:pPr>
            <a:endParaRPr lang="es-CL"/>
          </a:p>
        </p:txBody>
      </p:sp>
      <p:sp>
        <p:nvSpPr>
          <p:cNvPr id="5" name="Rectangle 6"/>
          <p:cNvSpPr>
            <a:spLocks noGrp="1" noChangeArrowheads="1"/>
          </p:cNvSpPr>
          <p:nvPr>
            <p:ph type="sldNum" sz="quarter" idx="12"/>
          </p:nvPr>
        </p:nvSpPr>
        <p:spPr>
          <a:ln/>
        </p:spPr>
        <p:txBody>
          <a:bodyPr/>
          <a:lstStyle>
            <a:lvl1pPr>
              <a:defRPr/>
            </a:lvl1pPr>
          </a:lstStyle>
          <a:p>
            <a:fld id="{F1EAF322-78F1-4189-96F1-3F1A8AFE9DE1}" type="slidenum">
              <a:rPr lang="es-CL"/>
              <a:pPr/>
              <a:t>‹Nº›</a:t>
            </a:fld>
            <a:endParaRPr lang="es-CL"/>
          </a:p>
        </p:txBody>
      </p:sp>
    </p:spTree>
    <p:extLst>
      <p:ext uri="{BB962C8B-B14F-4D97-AF65-F5344CB8AC3E}">
        <p14:creationId xmlns:p14="http://schemas.microsoft.com/office/powerpoint/2010/main" val="1644635455"/>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CL"/>
          </a:p>
        </p:txBody>
      </p:sp>
      <p:sp>
        <p:nvSpPr>
          <p:cNvPr id="3" name="Rectangle 5"/>
          <p:cNvSpPr>
            <a:spLocks noGrp="1" noChangeArrowheads="1"/>
          </p:cNvSpPr>
          <p:nvPr>
            <p:ph type="ftr" sz="quarter" idx="11"/>
          </p:nvPr>
        </p:nvSpPr>
        <p:spPr>
          <a:ln/>
        </p:spPr>
        <p:txBody>
          <a:bodyPr/>
          <a:lstStyle>
            <a:lvl1pPr>
              <a:defRPr/>
            </a:lvl1pPr>
          </a:lstStyle>
          <a:p>
            <a:pPr>
              <a:defRPr/>
            </a:pPr>
            <a:endParaRPr lang="es-CL"/>
          </a:p>
        </p:txBody>
      </p:sp>
      <p:sp>
        <p:nvSpPr>
          <p:cNvPr id="4" name="Rectangle 6"/>
          <p:cNvSpPr>
            <a:spLocks noGrp="1" noChangeArrowheads="1"/>
          </p:cNvSpPr>
          <p:nvPr>
            <p:ph type="sldNum" sz="quarter" idx="12"/>
          </p:nvPr>
        </p:nvSpPr>
        <p:spPr>
          <a:ln/>
        </p:spPr>
        <p:txBody>
          <a:bodyPr/>
          <a:lstStyle>
            <a:lvl1pPr>
              <a:defRPr/>
            </a:lvl1pPr>
          </a:lstStyle>
          <a:p>
            <a:fld id="{9C3688CD-74D0-4AD4-A5A4-CCE217A8C1FC}" type="slidenum">
              <a:rPr lang="es-CL"/>
              <a:pPr/>
              <a:t>‹Nº›</a:t>
            </a:fld>
            <a:endParaRPr lang="es-CL"/>
          </a:p>
        </p:txBody>
      </p:sp>
    </p:spTree>
    <p:extLst>
      <p:ext uri="{BB962C8B-B14F-4D97-AF65-F5344CB8AC3E}">
        <p14:creationId xmlns:p14="http://schemas.microsoft.com/office/powerpoint/2010/main" val="3500571986"/>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CL"/>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B4ADF774-A33B-4FD9-AC0E-D1743B1EE43B}" type="slidenum">
              <a:rPr lang="es-CL"/>
              <a:pPr/>
              <a:t>‹Nº›</a:t>
            </a:fld>
            <a:endParaRPr lang="es-CL"/>
          </a:p>
        </p:txBody>
      </p:sp>
    </p:spTree>
    <p:extLst>
      <p:ext uri="{BB962C8B-B14F-4D97-AF65-F5344CB8AC3E}">
        <p14:creationId xmlns:p14="http://schemas.microsoft.com/office/powerpoint/2010/main" val="721887364"/>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CL"/>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CL"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A776E2ED-A187-47D4-9477-0C7035C1E5A4}" type="slidenum">
              <a:rPr lang="es-CL"/>
              <a:pPr/>
              <a:t>‹Nº›</a:t>
            </a:fld>
            <a:endParaRPr lang="es-CL"/>
          </a:p>
        </p:txBody>
      </p:sp>
    </p:spTree>
    <p:extLst>
      <p:ext uri="{BB962C8B-B14F-4D97-AF65-F5344CB8AC3E}">
        <p14:creationId xmlns:p14="http://schemas.microsoft.com/office/powerpoint/2010/main" val="102578987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A5B85F0E-9824-4C93-8E2E-006D7C9113B0}" type="slidenum">
              <a:rPr lang="es-CL"/>
              <a:pPr/>
              <a:t>‹Nº›</a:t>
            </a:fld>
            <a:endParaRPr lang="es-CL"/>
          </a:p>
        </p:txBody>
      </p:sp>
    </p:spTree>
    <p:extLst>
      <p:ext uri="{BB962C8B-B14F-4D97-AF65-F5344CB8AC3E}">
        <p14:creationId xmlns:p14="http://schemas.microsoft.com/office/powerpoint/2010/main" val="2445782498"/>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endParaRPr lang="es-CL"/>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3EAD841F-B3AB-4FED-9A0C-1A354A7ADA04}" type="slidenum">
              <a:rPr lang="es-CL"/>
              <a:pPr/>
              <a:t>‹Nº›</a:t>
            </a:fld>
            <a:endParaRPr lang="es-CL"/>
          </a:p>
        </p:txBody>
      </p:sp>
    </p:spTree>
    <p:extLst>
      <p:ext uri="{BB962C8B-B14F-4D97-AF65-F5344CB8AC3E}">
        <p14:creationId xmlns:p14="http://schemas.microsoft.com/office/powerpoint/2010/main" val="2215452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CL"/>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7" name="Rectangle 4"/>
          <p:cNvSpPr>
            <a:spLocks noGrp="1" noChangeArrowheads="1"/>
          </p:cNvSpPr>
          <p:nvPr>
            <p:ph type="dt" sz="half" idx="10"/>
          </p:nvPr>
        </p:nvSpPr>
        <p:spPr>
          <a:ln/>
        </p:spPr>
        <p:txBody>
          <a:bodyPr/>
          <a:lstStyle>
            <a:lvl1pPr>
              <a:defRPr/>
            </a:lvl1pPr>
          </a:lstStyle>
          <a:p>
            <a:pPr>
              <a:defRPr/>
            </a:pPr>
            <a:endParaRPr lang="es-CL"/>
          </a:p>
        </p:txBody>
      </p:sp>
      <p:sp>
        <p:nvSpPr>
          <p:cNvPr id="8" name="Rectangle 5"/>
          <p:cNvSpPr>
            <a:spLocks noGrp="1" noChangeArrowheads="1"/>
          </p:cNvSpPr>
          <p:nvPr>
            <p:ph type="ftr" sz="quarter" idx="11"/>
          </p:nvPr>
        </p:nvSpPr>
        <p:spPr>
          <a:ln/>
        </p:spPr>
        <p:txBody>
          <a:bodyPr/>
          <a:lstStyle>
            <a:lvl1pPr>
              <a:defRPr/>
            </a:lvl1pPr>
          </a:lstStyle>
          <a:p>
            <a:pPr>
              <a:defRPr/>
            </a:pPr>
            <a:endParaRPr lang="es-CL"/>
          </a:p>
        </p:txBody>
      </p:sp>
      <p:sp>
        <p:nvSpPr>
          <p:cNvPr id="9" name="Rectangle 6"/>
          <p:cNvSpPr>
            <a:spLocks noGrp="1" noChangeArrowheads="1"/>
          </p:cNvSpPr>
          <p:nvPr>
            <p:ph type="sldNum" sz="quarter" idx="12"/>
          </p:nvPr>
        </p:nvSpPr>
        <p:spPr>
          <a:ln/>
        </p:spPr>
        <p:txBody>
          <a:bodyPr/>
          <a:lstStyle>
            <a:lvl1pPr>
              <a:defRPr/>
            </a:lvl1pPr>
          </a:lstStyle>
          <a:p>
            <a:fld id="{3F397E52-5016-45D6-8CF1-9676D7D1D3D3}" type="slidenum">
              <a:rPr lang="es-CL"/>
              <a:pPr/>
              <a:t>‹Nº›</a:t>
            </a:fld>
            <a:endParaRPr lang="es-CL"/>
          </a:p>
        </p:txBody>
      </p:sp>
    </p:spTree>
    <p:extLst>
      <p:ext uri="{BB962C8B-B14F-4D97-AF65-F5344CB8AC3E}">
        <p14:creationId xmlns:p14="http://schemas.microsoft.com/office/powerpoint/2010/main" val="1029639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Rectangle 4"/>
          <p:cNvSpPr>
            <a:spLocks noGrp="1" noChangeArrowheads="1"/>
          </p:cNvSpPr>
          <p:nvPr>
            <p:ph type="dt" sz="half" idx="10"/>
          </p:nvPr>
        </p:nvSpPr>
        <p:spPr>
          <a:ln/>
        </p:spPr>
        <p:txBody>
          <a:bodyPr/>
          <a:lstStyle>
            <a:lvl1pPr>
              <a:defRPr/>
            </a:lvl1pPr>
          </a:lstStyle>
          <a:p>
            <a:pPr>
              <a:defRPr/>
            </a:pPr>
            <a:endParaRPr lang="es-CL"/>
          </a:p>
        </p:txBody>
      </p:sp>
      <p:sp>
        <p:nvSpPr>
          <p:cNvPr id="4" name="Rectangle 5"/>
          <p:cNvSpPr>
            <a:spLocks noGrp="1" noChangeArrowheads="1"/>
          </p:cNvSpPr>
          <p:nvPr>
            <p:ph type="ftr" sz="quarter" idx="11"/>
          </p:nvPr>
        </p:nvSpPr>
        <p:spPr>
          <a:ln/>
        </p:spPr>
        <p:txBody>
          <a:bodyPr/>
          <a:lstStyle>
            <a:lvl1pPr>
              <a:defRPr/>
            </a:lvl1pPr>
          </a:lstStyle>
          <a:p>
            <a:pPr>
              <a:defRPr/>
            </a:pPr>
            <a:endParaRPr lang="es-CL"/>
          </a:p>
        </p:txBody>
      </p:sp>
      <p:sp>
        <p:nvSpPr>
          <p:cNvPr id="5" name="Rectangle 6"/>
          <p:cNvSpPr>
            <a:spLocks noGrp="1" noChangeArrowheads="1"/>
          </p:cNvSpPr>
          <p:nvPr>
            <p:ph type="sldNum" sz="quarter" idx="12"/>
          </p:nvPr>
        </p:nvSpPr>
        <p:spPr>
          <a:ln/>
        </p:spPr>
        <p:txBody>
          <a:bodyPr/>
          <a:lstStyle>
            <a:lvl1pPr>
              <a:defRPr/>
            </a:lvl1pPr>
          </a:lstStyle>
          <a:p>
            <a:fld id="{B347ACC3-B403-446C-AB03-8A94FDD68C30}" type="slidenum">
              <a:rPr lang="es-CL"/>
              <a:pPr/>
              <a:t>‹Nº›</a:t>
            </a:fld>
            <a:endParaRPr lang="es-CL"/>
          </a:p>
        </p:txBody>
      </p:sp>
    </p:spTree>
    <p:extLst>
      <p:ext uri="{BB962C8B-B14F-4D97-AF65-F5344CB8AC3E}">
        <p14:creationId xmlns:p14="http://schemas.microsoft.com/office/powerpoint/2010/main" val="10260509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CL"/>
          </a:p>
        </p:txBody>
      </p:sp>
      <p:sp>
        <p:nvSpPr>
          <p:cNvPr id="3" name="Rectangle 5"/>
          <p:cNvSpPr>
            <a:spLocks noGrp="1" noChangeArrowheads="1"/>
          </p:cNvSpPr>
          <p:nvPr>
            <p:ph type="ftr" sz="quarter" idx="11"/>
          </p:nvPr>
        </p:nvSpPr>
        <p:spPr>
          <a:ln/>
        </p:spPr>
        <p:txBody>
          <a:bodyPr/>
          <a:lstStyle>
            <a:lvl1pPr>
              <a:defRPr/>
            </a:lvl1pPr>
          </a:lstStyle>
          <a:p>
            <a:pPr>
              <a:defRPr/>
            </a:pPr>
            <a:endParaRPr lang="es-CL"/>
          </a:p>
        </p:txBody>
      </p:sp>
      <p:sp>
        <p:nvSpPr>
          <p:cNvPr id="4" name="Rectangle 6"/>
          <p:cNvSpPr>
            <a:spLocks noGrp="1" noChangeArrowheads="1"/>
          </p:cNvSpPr>
          <p:nvPr>
            <p:ph type="sldNum" sz="quarter" idx="12"/>
          </p:nvPr>
        </p:nvSpPr>
        <p:spPr>
          <a:ln/>
        </p:spPr>
        <p:txBody>
          <a:bodyPr/>
          <a:lstStyle>
            <a:lvl1pPr>
              <a:defRPr/>
            </a:lvl1pPr>
          </a:lstStyle>
          <a:p>
            <a:fld id="{3D37E1BF-274C-4672-9322-1F33EFC60CEE}" type="slidenum">
              <a:rPr lang="es-CL"/>
              <a:pPr/>
              <a:t>‹Nº›</a:t>
            </a:fld>
            <a:endParaRPr lang="es-CL"/>
          </a:p>
        </p:txBody>
      </p:sp>
    </p:spTree>
    <p:extLst>
      <p:ext uri="{BB962C8B-B14F-4D97-AF65-F5344CB8AC3E}">
        <p14:creationId xmlns:p14="http://schemas.microsoft.com/office/powerpoint/2010/main" val="30943896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CL"/>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A19C6A0E-4962-4D8F-90ED-03F639F2B999}" type="slidenum">
              <a:rPr lang="es-CL"/>
              <a:pPr/>
              <a:t>‹Nº›</a:t>
            </a:fld>
            <a:endParaRPr lang="es-CL"/>
          </a:p>
        </p:txBody>
      </p:sp>
    </p:spTree>
    <p:extLst>
      <p:ext uri="{BB962C8B-B14F-4D97-AF65-F5344CB8AC3E}">
        <p14:creationId xmlns:p14="http://schemas.microsoft.com/office/powerpoint/2010/main" val="20172628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CL"/>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CL"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C2F7FC9B-B372-43F0-87D3-29B7C86BACD4}" type="slidenum">
              <a:rPr lang="es-CL"/>
              <a:pPr/>
              <a:t>‹Nº›</a:t>
            </a:fld>
            <a:endParaRPr lang="es-CL"/>
          </a:p>
        </p:txBody>
      </p:sp>
    </p:spTree>
    <p:extLst>
      <p:ext uri="{BB962C8B-B14F-4D97-AF65-F5344CB8AC3E}">
        <p14:creationId xmlns:p14="http://schemas.microsoft.com/office/powerpoint/2010/main" val="8415605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oleObject" Target="../embeddings/oleObject1.bin"/><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2.xml"/><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theme" Target="../theme/theme4.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12"/>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6875463" y="357188"/>
            <a:ext cx="1527175" cy="7191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27" name="Rectangle 2"/>
          <p:cNvSpPr>
            <a:spLocks noGrp="1" noChangeArrowheads="1"/>
          </p:cNvSpPr>
          <p:nvPr>
            <p:ph type="title"/>
          </p:nvPr>
        </p:nvSpPr>
        <p:spPr bwMode="auto">
          <a:xfrm>
            <a:off x="519113" y="504825"/>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CL" altLang="es-CL"/>
              <a:t>Haga clic para cambiar el estilo de título	</a:t>
            </a:r>
          </a:p>
        </p:txBody>
      </p:sp>
      <p:sp>
        <p:nvSpPr>
          <p:cNvPr id="1028"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CL" altLang="es-CL"/>
              <a:t>Haga clic para modificar el estilo de texto del patrón</a:t>
            </a:r>
          </a:p>
          <a:p>
            <a:pPr lvl="1"/>
            <a:r>
              <a:rPr lang="es-CL" altLang="es-CL"/>
              <a:t>Segundo nivel</a:t>
            </a:r>
          </a:p>
          <a:p>
            <a:pPr lvl="2"/>
            <a:r>
              <a:rPr lang="es-CL" altLang="es-CL"/>
              <a:t>Tercer nivel</a:t>
            </a:r>
          </a:p>
          <a:p>
            <a:pPr lvl="3"/>
            <a:r>
              <a:rPr lang="es-CL" altLang="es-CL"/>
              <a:t>Cuarto nivel</a:t>
            </a:r>
          </a:p>
          <a:p>
            <a:pPr lvl="4"/>
            <a:r>
              <a:rPr lang="es-CL" altLang="es-CL"/>
              <a:t>Quinto nivel</a:t>
            </a:r>
          </a:p>
        </p:txBody>
      </p:sp>
      <p:sp>
        <p:nvSpPr>
          <p:cNvPr id="2"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es-CL"/>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s-CL"/>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fld id="{08B694D5-210D-47F9-A206-A42E4932FCD3}" type="slidenum">
              <a:rPr lang="es-CL"/>
              <a:pPr/>
              <a:t>‹Nº›</a:t>
            </a:fld>
            <a:endParaRPr lang="es-CL"/>
          </a:p>
        </p:txBody>
      </p:sp>
      <p:sp>
        <p:nvSpPr>
          <p:cNvPr id="1032" name="Line 7"/>
          <p:cNvSpPr>
            <a:spLocks noChangeShapeType="1"/>
          </p:cNvSpPr>
          <p:nvPr userDrawn="1"/>
        </p:nvSpPr>
        <p:spPr bwMode="auto">
          <a:xfrm>
            <a:off x="395288" y="333375"/>
            <a:ext cx="8353425" cy="0"/>
          </a:xfrm>
          <a:prstGeom prst="line">
            <a:avLst/>
          </a:prstGeom>
          <a:noFill/>
          <a:ln w="9525">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L"/>
          </a:p>
        </p:txBody>
      </p:sp>
      <p:sp>
        <p:nvSpPr>
          <p:cNvPr id="1033" name="Line 8"/>
          <p:cNvSpPr>
            <a:spLocks noChangeShapeType="1"/>
          </p:cNvSpPr>
          <p:nvPr userDrawn="1"/>
        </p:nvSpPr>
        <p:spPr bwMode="auto">
          <a:xfrm>
            <a:off x="395288" y="6308725"/>
            <a:ext cx="8353425" cy="0"/>
          </a:xfrm>
          <a:prstGeom prst="line">
            <a:avLst/>
          </a:prstGeom>
          <a:noFill/>
          <a:ln w="9525">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L"/>
          </a:p>
        </p:txBody>
      </p:sp>
      <p:graphicFrame>
        <p:nvGraphicFramePr>
          <p:cNvPr id="1034" name="Object 16"/>
          <p:cNvGraphicFramePr>
            <a:graphicFrameLocks noChangeAspect="1"/>
          </p:cNvGraphicFramePr>
          <p:nvPr userDrawn="1"/>
        </p:nvGraphicFramePr>
        <p:xfrm>
          <a:off x="971550" y="409575"/>
          <a:ext cx="1296988" cy="566738"/>
        </p:xfrm>
        <a:graphic>
          <a:graphicData uri="http://schemas.openxmlformats.org/presentationml/2006/ole">
            <mc:AlternateContent xmlns:mc="http://schemas.openxmlformats.org/markup-compatibility/2006">
              <mc:Choice xmlns:v="urn:schemas-microsoft-com:vml" Requires="v">
                <p:oleObj name="Fotografía de Photo Editor" r:id="rId15" imgW="7000000" imgH="3057143" progId="MSPhotoEd.3">
                  <p:embed/>
                </p:oleObj>
              </mc:Choice>
              <mc:Fallback>
                <p:oleObj name="Fotografía de Photo Editor" r:id="rId15" imgW="7000000" imgH="3057143" progId="MSPhotoEd.3">
                  <p:embed/>
                  <p:pic>
                    <p:nvPicPr>
                      <p:cNvPr id="0" name="Object 16"/>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971550" y="409575"/>
                        <a:ext cx="1296988" cy="5667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 bg1="lt1" tx1="dk1" bg2="lt2" tx2="dk2" accent1="accent1" accent2="accent2" accent3="accent3" accent4="accent4" accent5="accent5" accent6="accent6" hlink="hlink" folHlink="folHlink"/>
  <p:sldLayoutIdLst>
    <p:sldLayoutId id="2147488296" r:id="rId1"/>
    <p:sldLayoutId id="2147488252" r:id="rId2"/>
    <p:sldLayoutId id="2147488253" r:id="rId3"/>
    <p:sldLayoutId id="2147488254" r:id="rId4"/>
    <p:sldLayoutId id="2147488255" r:id="rId5"/>
    <p:sldLayoutId id="2147488256" r:id="rId6"/>
    <p:sldLayoutId id="2147488257" r:id="rId7"/>
    <p:sldLayoutId id="2147488258" r:id="rId8"/>
    <p:sldLayoutId id="2147488259" r:id="rId9"/>
    <p:sldLayoutId id="2147488260" r:id="rId10"/>
    <p:sldLayoutId id="2147488261" r:id="rId11"/>
    <p:sldLayoutId id="2147488262"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CL" altLang="es-CL"/>
              <a:t>Haga clic para cambiar el estilo de título	</a:t>
            </a:r>
          </a:p>
        </p:txBody>
      </p:sp>
      <p:sp>
        <p:nvSpPr>
          <p:cNvPr id="2051"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CL" altLang="es-CL"/>
              <a:t>Haga clic para modificar el estilo de texto del patrón</a:t>
            </a:r>
          </a:p>
          <a:p>
            <a:pPr lvl="1"/>
            <a:r>
              <a:rPr lang="es-CL" altLang="es-CL"/>
              <a:t>Segundo nivel</a:t>
            </a:r>
          </a:p>
          <a:p>
            <a:pPr lvl="2"/>
            <a:r>
              <a:rPr lang="es-CL" altLang="es-CL"/>
              <a:t>Tercer nivel</a:t>
            </a:r>
          </a:p>
          <a:p>
            <a:pPr lvl="3"/>
            <a:r>
              <a:rPr lang="es-CL" altLang="es-CL"/>
              <a:t>Cuarto nivel</a:t>
            </a:r>
          </a:p>
          <a:p>
            <a:pPr lvl="4"/>
            <a:r>
              <a:rPr lang="es-CL" altLang="es-CL"/>
              <a:t>Quinto nivel</a:t>
            </a:r>
          </a:p>
        </p:txBody>
      </p:sp>
      <p:sp>
        <p:nvSpPr>
          <p:cNvPr id="55300"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es-CL"/>
          </a:p>
        </p:txBody>
      </p:sp>
      <p:sp>
        <p:nvSpPr>
          <p:cNvPr id="55301"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s-CL"/>
          </a:p>
        </p:txBody>
      </p:sp>
      <p:sp>
        <p:nvSpPr>
          <p:cNvPr id="55302"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fld id="{C2641DCD-D89E-40A4-B4BC-B98F5D17A534}" type="slidenum">
              <a:rPr lang="es-CL"/>
              <a:pPr/>
              <a:t>‹Nº›</a:t>
            </a:fld>
            <a:endParaRPr lang="es-CL"/>
          </a:p>
        </p:txBody>
      </p:sp>
    </p:spTree>
  </p:cSld>
  <p:clrMap bg1="lt1" tx1="dk1" bg2="lt2" tx2="dk2" accent1="accent1" accent2="accent2" accent3="accent3" accent4="accent4" accent5="accent5" accent6="accent6" hlink="hlink" folHlink="folHlink"/>
  <p:sldLayoutIdLst>
    <p:sldLayoutId id="2147488263" r:id="rId1"/>
    <p:sldLayoutId id="2147488264" r:id="rId2"/>
    <p:sldLayoutId id="2147488265" r:id="rId3"/>
    <p:sldLayoutId id="2147488266" r:id="rId4"/>
    <p:sldLayoutId id="2147488267" r:id="rId5"/>
    <p:sldLayoutId id="2147488268" r:id="rId6"/>
    <p:sldLayoutId id="2147488269" r:id="rId7"/>
    <p:sldLayoutId id="2147488270" r:id="rId8"/>
    <p:sldLayoutId id="2147488271" r:id="rId9"/>
    <p:sldLayoutId id="2147488272" r:id="rId10"/>
    <p:sldLayoutId id="2147488273"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CL" altLang="es-CL"/>
              <a:t>Haga clic para cambiar el estilo de título	</a:t>
            </a:r>
          </a:p>
        </p:txBody>
      </p:sp>
      <p:sp>
        <p:nvSpPr>
          <p:cNvPr id="3075"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CL" altLang="es-CL"/>
              <a:t>Haga clic para modificar el estilo de texto del patrón</a:t>
            </a:r>
          </a:p>
          <a:p>
            <a:pPr lvl="1"/>
            <a:r>
              <a:rPr lang="es-CL" altLang="es-CL"/>
              <a:t>Segundo nivel</a:t>
            </a:r>
          </a:p>
          <a:p>
            <a:pPr lvl="2"/>
            <a:r>
              <a:rPr lang="es-CL" altLang="es-CL"/>
              <a:t>Tercer nivel</a:t>
            </a:r>
          </a:p>
          <a:p>
            <a:pPr lvl="3"/>
            <a:r>
              <a:rPr lang="es-CL" altLang="es-CL"/>
              <a:t>Cuarto nivel</a:t>
            </a:r>
          </a:p>
          <a:p>
            <a:pPr lvl="4"/>
            <a:r>
              <a:rPr lang="es-CL" altLang="es-CL"/>
              <a:t>Quinto nivel</a:t>
            </a:r>
          </a:p>
        </p:txBody>
      </p:sp>
      <p:sp>
        <p:nvSpPr>
          <p:cNvPr id="56324"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es-CL"/>
          </a:p>
        </p:txBody>
      </p:sp>
      <p:sp>
        <p:nvSpPr>
          <p:cNvPr id="56325"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s-CL"/>
          </a:p>
        </p:txBody>
      </p:sp>
      <p:sp>
        <p:nvSpPr>
          <p:cNvPr id="56326"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fld id="{B85B4D3F-2084-4CDC-81CB-136D96867C35}" type="slidenum">
              <a:rPr lang="es-CL"/>
              <a:pPr/>
              <a:t>‹Nº›</a:t>
            </a:fld>
            <a:endParaRPr lang="es-CL"/>
          </a:p>
        </p:txBody>
      </p:sp>
    </p:spTree>
  </p:cSld>
  <p:clrMap bg1="lt1" tx1="dk1" bg2="lt2" tx2="dk2" accent1="accent1" accent2="accent2" accent3="accent3" accent4="accent4" accent5="accent5" accent6="accent6" hlink="hlink" folHlink="folHlink"/>
  <p:sldLayoutIdLst>
    <p:sldLayoutId id="2147488274" r:id="rId1"/>
    <p:sldLayoutId id="2147488275" r:id="rId2"/>
    <p:sldLayoutId id="2147488276" r:id="rId3"/>
    <p:sldLayoutId id="2147488277" r:id="rId4"/>
    <p:sldLayoutId id="2147488278" r:id="rId5"/>
    <p:sldLayoutId id="2147488279" r:id="rId6"/>
    <p:sldLayoutId id="2147488280" r:id="rId7"/>
    <p:sldLayoutId id="2147488281" r:id="rId8"/>
    <p:sldLayoutId id="2147488282" r:id="rId9"/>
    <p:sldLayoutId id="2147488283" r:id="rId10"/>
    <p:sldLayoutId id="214748828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CL" altLang="es-CL"/>
              <a:t>Haga clic para cambiar el estilo de título	</a:t>
            </a:r>
          </a:p>
        </p:txBody>
      </p:sp>
      <p:sp>
        <p:nvSpPr>
          <p:cNvPr id="4099"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CL" altLang="es-CL"/>
              <a:t>Haga clic para modificar el estilo de texto del patrón</a:t>
            </a:r>
          </a:p>
          <a:p>
            <a:pPr lvl="1"/>
            <a:r>
              <a:rPr lang="es-CL" altLang="es-CL"/>
              <a:t>Segundo nivel</a:t>
            </a:r>
          </a:p>
          <a:p>
            <a:pPr lvl="2"/>
            <a:r>
              <a:rPr lang="es-CL" altLang="es-CL"/>
              <a:t>Tercer nivel</a:t>
            </a:r>
          </a:p>
          <a:p>
            <a:pPr lvl="3"/>
            <a:r>
              <a:rPr lang="es-CL" altLang="es-CL"/>
              <a:t>Cuarto nivel</a:t>
            </a:r>
          </a:p>
          <a:p>
            <a:pPr lvl="4"/>
            <a:r>
              <a:rPr lang="es-CL" altLang="es-CL"/>
              <a:t>Quinto nivel</a:t>
            </a:r>
          </a:p>
        </p:txBody>
      </p:sp>
      <p:sp>
        <p:nvSpPr>
          <p:cNvPr id="5734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es-CL"/>
          </a:p>
        </p:txBody>
      </p:sp>
      <p:sp>
        <p:nvSpPr>
          <p:cNvPr id="5734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s-CL"/>
          </a:p>
        </p:txBody>
      </p:sp>
      <p:sp>
        <p:nvSpPr>
          <p:cNvPr id="5735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fld id="{341581C6-95AA-477C-8D28-C8054F951039}" type="slidenum">
              <a:rPr lang="es-CL"/>
              <a:pPr/>
              <a:t>‹Nº›</a:t>
            </a:fld>
            <a:endParaRPr lang="es-CL"/>
          </a:p>
        </p:txBody>
      </p:sp>
    </p:spTree>
  </p:cSld>
  <p:clrMap bg1="lt1" tx1="dk1" bg2="lt2" tx2="dk2" accent1="accent1" accent2="accent2" accent3="accent3" accent4="accent4" accent5="accent5" accent6="accent6" hlink="hlink" folHlink="folHlink"/>
  <p:sldLayoutIdLst>
    <p:sldLayoutId id="2147488285" r:id="rId1"/>
    <p:sldLayoutId id="2147488286" r:id="rId2"/>
    <p:sldLayoutId id="2147488287" r:id="rId3"/>
    <p:sldLayoutId id="2147488288" r:id="rId4"/>
    <p:sldLayoutId id="2147488289" r:id="rId5"/>
    <p:sldLayoutId id="2147488290" r:id="rId6"/>
    <p:sldLayoutId id="2147488291" r:id="rId7"/>
    <p:sldLayoutId id="2147488292" r:id="rId8"/>
    <p:sldLayoutId id="2147488293" r:id="rId9"/>
    <p:sldLayoutId id="2147488294" r:id="rId10"/>
    <p:sldLayoutId id="2147488295"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oleObject" Target="../embeddings/oleObject3.bin"/><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ctrTitle"/>
          </p:nvPr>
        </p:nvSpPr>
        <p:spPr>
          <a:xfrm>
            <a:off x="269875" y="2693987"/>
            <a:ext cx="8604250" cy="1470025"/>
          </a:xfrm>
        </p:spPr>
        <p:txBody>
          <a:bodyPr/>
          <a:lstStyle/>
          <a:p>
            <a:pPr eaLnBrk="1" hangingPunct="1"/>
            <a:r>
              <a:rPr lang="es-CL" altLang="es-CL" sz="3200" dirty="0"/>
              <a:t>Información sobre APV y APVC </a:t>
            </a:r>
            <a:br>
              <a:rPr lang="es-CL" altLang="es-CL" sz="3200" dirty="0"/>
            </a:br>
            <a:r>
              <a:rPr lang="es-CL" altLang="es-CL" sz="3200" dirty="0"/>
              <a:t>a diciembre 2023</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4"/>
          <p:cNvSpPr>
            <a:spLocks noGrp="1" noChangeArrowheads="1"/>
          </p:cNvSpPr>
          <p:nvPr>
            <p:ph type="title"/>
          </p:nvPr>
        </p:nvSpPr>
        <p:spPr>
          <a:xfrm>
            <a:off x="468313" y="1062038"/>
            <a:ext cx="8229600" cy="1143000"/>
          </a:xfrm>
        </p:spPr>
        <p:txBody>
          <a:bodyPr/>
          <a:lstStyle/>
          <a:p>
            <a:pPr eaLnBrk="1" hangingPunct="1"/>
            <a:r>
              <a:rPr lang="es-CL" altLang="es-CL" sz="2800" b="1" dirty="0"/>
              <a:t>Contratos, cuentas y saldo de Ahorro Previsional Voluntario Colectivo por industria</a:t>
            </a:r>
            <a:br>
              <a:rPr lang="es-CL" altLang="es-CL" sz="4000" b="1" dirty="0"/>
            </a:br>
            <a:endParaRPr lang="es-CL" altLang="es-CL" sz="2000" dirty="0"/>
          </a:p>
        </p:txBody>
      </p:sp>
      <p:graphicFrame>
        <p:nvGraphicFramePr>
          <p:cNvPr id="14657" name="Group 321"/>
          <p:cNvGraphicFramePr>
            <a:graphicFrameLocks noGrp="1"/>
          </p:cNvGraphicFramePr>
          <p:nvPr>
            <p:ph idx="1"/>
            <p:extLst>
              <p:ext uri="{D42A27DB-BD31-4B8C-83A1-F6EECF244321}">
                <p14:modId xmlns:p14="http://schemas.microsoft.com/office/powerpoint/2010/main" val="804950447"/>
              </p:ext>
            </p:extLst>
          </p:nvPr>
        </p:nvGraphicFramePr>
        <p:xfrm>
          <a:off x="254565" y="1916831"/>
          <a:ext cx="8585201" cy="3524352"/>
        </p:xfrm>
        <a:graphic>
          <a:graphicData uri="http://schemas.openxmlformats.org/drawingml/2006/table">
            <a:tbl>
              <a:tblPr/>
              <a:tblGrid>
                <a:gridCol w="2088018">
                  <a:extLst>
                    <a:ext uri="{9D8B030D-6E8A-4147-A177-3AD203B41FA5}">
                      <a16:colId xmlns:a16="http://schemas.microsoft.com/office/drawing/2014/main" val="20000"/>
                    </a:ext>
                  </a:extLst>
                </a:gridCol>
                <a:gridCol w="1368223">
                  <a:extLst>
                    <a:ext uri="{9D8B030D-6E8A-4147-A177-3AD203B41FA5}">
                      <a16:colId xmlns:a16="http://schemas.microsoft.com/office/drawing/2014/main" val="20001"/>
                    </a:ext>
                  </a:extLst>
                </a:gridCol>
                <a:gridCol w="1224200">
                  <a:extLst>
                    <a:ext uri="{9D8B030D-6E8A-4147-A177-3AD203B41FA5}">
                      <a16:colId xmlns:a16="http://schemas.microsoft.com/office/drawing/2014/main" val="20002"/>
                    </a:ext>
                  </a:extLst>
                </a:gridCol>
                <a:gridCol w="1340791">
                  <a:extLst>
                    <a:ext uri="{9D8B030D-6E8A-4147-A177-3AD203B41FA5}">
                      <a16:colId xmlns:a16="http://schemas.microsoft.com/office/drawing/2014/main" val="20003"/>
                    </a:ext>
                  </a:extLst>
                </a:gridCol>
                <a:gridCol w="1340535">
                  <a:extLst>
                    <a:ext uri="{9D8B030D-6E8A-4147-A177-3AD203B41FA5}">
                      <a16:colId xmlns:a16="http://schemas.microsoft.com/office/drawing/2014/main" val="20004"/>
                    </a:ext>
                  </a:extLst>
                </a:gridCol>
                <a:gridCol w="1223434">
                  <a:extLst>
                    <a:ext uri="{9D8B030D-6E8A-4147-A177-3AD203B41FA5}">
                      <a16:colId xmlns:a16="http://schemas.microsoft.com/office/drawing/2014/main" val="20005"/>
                    </a:ext>
                  </a:extLst>
                </a:gridCol>
              </a:tblGrid>
              <a:tr h="616685">
                <a:tc rowSpan="2">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Industria</a:t>
                      </a:r>
                    </a:p>
                  </a:txBody>
                  <a:tcPr marL="89999" marR="89999" marT="46787" marB="4678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TlToBr>
                      <a:noFill/>
                    </a:lnTlToBr>
                    <a:lnBlToTr>
                      <a:noFill/>
                    </a:lnBlToTr>
                    <a:solidFill>
                      <a:srgbClr val="EAEAEA"/>
                    </a:solidFill>
                  </a:tcPr>
                </a:tc>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cs typeface="Arial" charset="0"/>
                        </a:rPr>
                        <a:t>Número de contratos de APVC</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cs typeface="Times New Roman" pitchFamily="18" charset="0"/>
                        </a:rPr>
                        <a:t>dic. ’23</a:t>
                      </a:r>
                      <a:endParaRPr kumimoji="0" lang="es-CL" sz="1400" b="0" i="0" u="none" strike="noStrike" cap="none" normalizeH="0" baseline="0" dirty="0">
                        <a:ln>
                          <a:noFill/>
                        </a:ln>
                        <a:solidFill>
                          <a:schemeClr val="tx1"/>
                        </a:solidFill>
                        <a:effectLst/>
                        <a:latin typeface="Arial" charset="0"/>
                      </a:endParaRPr>
                    </a:p>
                  </a:txBody>
                  <a:tcPr marL="91445" marR="9144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cs typeface="Arial" charset="0"/>
                        </a:rPr>
                        <a:t>Número de cuentas de APVC</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cs typeface="Times New Roman" pitchFamily="18" charset="0"/>
                        </a:rPr>
                        <a:t>dic. ’23</a:t>
                      </a:r>
                      <a:endParaRPr kumimoji="0" lang="es-CL" sz="1400" b="0" i="0" u="none" strike="noStrike" cap="none" normalizeH="0" baseline="0" dirty="0">
                        <a:ln>
                          <a:noFill/>
                        </a:ln>
                        <a:solidFill>
                          <a:schemeClr val="tx1"/>
                        </a:solidFill>
                        <a:effectLst/>
                        <a:latin typeface="Arial" charset="0"/>
                      </a:endParaRPr>
                    </a:p>
                  </a:txBody>
                  <a:tcPr marL="91445" marR="9144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gridSpan="3">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rPr>
                        <a:t>Saldo total en M$</a:t>
                      </a:r>
                    </a:p>
                  </a:txBody>
                  <a:tcPr marL="91445" marR="9144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hMerge="1">
                  <a:txBody>
                    <a:bodyPr/>
                    <a:lstStyle/>
                    <a:p>
                      <a:endParaRPr lang="es-CL"/>
                    </a:p>
                  </a:txBody>
                  <a:tcPr/>
                </a:tc>
                <a:tc hMerge="1">
                  <a:txBody>
                    <a:bodyPr/>
                    <a:lstStyle/>
                    <a:p>
                      <a:endParaRPr lang="es-CL"/>
                    </a:p>
                  </a:txBody>
                  <a:tcPr/>
                </a:tc>
                <a:extLst>
                  <a:ext uri="{0D108BD9-81ED-4DB2-BD59-A6C34878D82A}">
                    <a16:rowId xmlns:a16="http://schemas.microsoft.com/office/drawing/2014/main" val="10000"/>
                  </a:ext>
                </a:extLst>
              </a:tr>
              <a:tr h="1480043">
                <a:tc vMerge="1">
                  <a:txBody>
                    <a:bodyPr/>
                    <a:lstStyle/>
                    <a:p>
                      <a:endParaRPr lang="es-CL" dirty="0"/>
                    </a:p>
                  </a:txBody>
                  <a:tcPr/>
                </a:tc>
                <a:tc vMerge="1">
                  <a:txBody>
                    <a:bodyPr/>
                    <a:lstStyle/>
                    <a:p>
                      <a:endParaRPr lang="es-CL"/>
                    </a:p>
                  </a:txBody>
                  <a:tcPr/>
                </a:tc>
                <a:tc vMerge="1">
                  <a:txBody>
                    <a:bodyPr/>
                    <a:lstStyle/>
                    <a:p>
                      <a:endParaRPr lang="es-CL"/>
                    </a:p>
                  </a:txBody>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rPr>
                        <a:t>Empleador</a:t>
                      </a:r>
                    </a:p>
                  </a:txBody>
                  <a:tcPr marL="91445" marR="9144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rPr>
                        <a:t>Trabajador</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cs typeface="Times New Roman" pitchFamily="18" charset="0"/>
                        </a:rPr>
                        <a:t>Art. 20L</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cs typeface="Times New Roman" pitchFamily="18" charset="0"/>
                        </a:rPr>
                        <a:t>Letra a)</a:t>
                      </a:r>
                      <a:endParaRPr kumimoji="0" lang="es-CL" sz="1400" b="0" i="0" u="none" strike="noStrike" cap="none" normalizeH="0" baseline="0" dirty="0">
                        <a:ln>
                          <a:noFill/>
                        </a:ln>
                        <a:solidFill>
                          <a:schemeClr val="tx1"/>
                        </a:solidFill>
                        <a:effectLst/>
                        <a:latin typeface="Arial" charset="0"/>
                      </a:endParaRPr>
                    </a:p>
                  </a:txBody>
                  <a:tcPr marL="91445" marR="9144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rPr>
                        <a:t>Trabajador</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cs typeface="Times New Roman" pitchFamily="18" charset="0"/>
                        </a:rPr>
                        <a:t>Art. 20L</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cs typeface="Times New Roman" pitchFamily="18" charset="0"/>
                        </a:rPr>
                        <a:t>Letra b)</a:t>
                      </a:r>
                      <a:endParaRPr kumimoji="0" lang="es-CL" sz="1400" b="0" i="0" u="none" strike="noStrike" cap="none" normalizeH="0" baseline="0" dirty="0">
                        <a:ln>
                          <a:noFill/>
                        </a:ln>
                        <a:solidFill>
                          <a:schemeClr val="tx1"/>
                        </a:solidFill>
                        <a:effectLst/>
                        <a:latin typeface="Arial" charset="0"/>
                      </a:endParaRPr>
                    </a:p>
                  </a:txBody>
                  <a:tcPr marL="91445" marR="9144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val="10001"/>
                  </a:ext>
                </a:extLst>
              </a:tr>
              <a:tr h="806521">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AFP</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14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1.005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675.836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799.770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dirty="0">
                          <a:solidFill>
                            <a:srgbClr val="000000"/>
                          </a:solidFill>
                          <a:effectLst/>
                          <a:latin typeface="Calibri" panose="020F0502020204030204" pitchFamily="34" charset="0"/>
                        </a:rPr>
                        <a:t>948.062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2"/>
                  </a:ext>
                </a:extLst>
              </a:tr>
              <a:tr h="621103">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Sistema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1" i="0" u="none" strike="noStrike">
                          <a:solidFill>
                            <a:srgbClr val="000000"/>
                          </a:solidFill>
                          <a:effectLst/>
                          <a:latin typeface="Calibri" panose="020F0502020204030204" pitchFamily="34" charset="0"/>
                        </a:rPr>
                        <a:t>14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1" i="0" u="none" strike="noStrike" dirty="0">
                          <a:solidFill>
                            <a:srgbClr val="000000"/>
                          </a:solidFill>
                          <a:effectLst/>
                          <a:latin typeface="Calibri" panose="020F0502020204030204" pitchFamily="34" charset="0"/>
                        </a:rPr>
                        <a:t>1.005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1" i="0" u="none" strike="noStrike" dirty="0">
                          <a:solidFill>
                            <a:srgbClr val="000000"/>
                          </a:solidFill>
                          <a:effectLst/>
                          <a:latin typeface="Calibri" panose="020F0502020204030204" pitchFamily="34" charset="0"/>
                        </a:rPr>
                        <a:t>675.836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1" i="0" u="none" strike="noStrike" dirty="0">
                          <a:solidFill>
                            <a:srgbClr val="000000"/>
                          </a:solidFill>
                          <a:effectLst/>
                          <a:latin typeface="Calibri" panose="020F0502020204030204" pitchFamily="34" charset="0"/>
                        </a:rPr>
                        <a:t>799.770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1" i="0" u="none" strike="noStrike" dirty="0">
                          <a:solidFill>
                            <a:srgbClr val="000000"/>
                          </a:solidFill>
                          <a:effectLst/>
                          <a:latin typeface="Calibri" panose="020F0502020204030204" pitchFamily="34" charset="0"/>
                        </a:rPr>
                        <a:t>948.062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8"/>
                  </a:ext>
                </a:extLst>
              </a:tr>
            </a:tbl>
          </a:graphicData>
        </a:graphic>
      </p:graphicFrame>
      <p:sp>
        <p:nvSpPr>
          <p:cNvPr id="5" name="CuadroTexto 4">
            <a:extLst>
              <a:ext uri="{FF2B5EF4-FFF2-40B4-BE49-F238E27FC236}">
                <a16:creationId xmlns:a16="http://schemas.microsoft.com/office/drawing/2014/main" id="{1EFB7279-23DF-2ABE-F7A0-94312B01B41C}"/>
              </a:ext>
            </a:extLst>
          </p:cNvPr>
          <p:cNvSpPr txBox="1"/>
          <p:nvPr/>
        </p:nvSpPr>
        <p:spPr>
          <a:xfrm>
            <a:off x="304234" y="6041394"/>
            <a:ext cx="8607426" cy="246221"/>
          </a:xfrm>
          <a:prstGeom prst="rect">
            <a:avLst/>
          </a:prstGeom>
          <a:noFill/>
        </p:spPr>
        <p:txBody>
          <a:bodyPr wrap="square">
            <a:spAutoFit/>
          </a:bodyPr>
          <a:lstStyle/>
          <a:p>
            <a:r>
              <a:rPr lang="es-CL" sz="1000" dirty="0">
                <a:latin typeface="Calibri" panose="020F0502020204030204" pitchFamily="34" charset="0"/>
              </a:rPr>
              <a:t>(1) En la actualidad, solamente las AFP y Fondos Mutuos registran información sobre APVC</a:t>
            </a:r>
            <a:r>
              <a:rPr lang="es-CL" sz="1000" dirty="0"/>
              <a:t>.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Grp="1" noChangeArrowheads="1"/>
          </p:cNvSpPr>
          <p:nvPr>
            <p:ph type="title"/>
          </p:nvPr>
        </p:nvSpPr>
        <p:spPr>
          <a:xfrm>
            <a:off x="457200" y="1427163"/>
            <a:ext cx="8229600" cy="1143000"/>
          </a:xfrm>
        </p:spPr>
        <p:txBody>
          <a:bodyPr/>
          <a:lstStyle/>
          <a:p>
            <a:pPr eaLnBrk="1" hangingPunct="1"/>
            <a:r>
              <a:rPr lang="es-CL" altLang="es-CL" sz="3200" b="1"/>
              <a:t>Información Complementaria</a:t>
            </a:r>
          </a:p>
        </p:txBody>
      </p:sp>
      <p:sp>
        <p:nvSpPr>
          <p:cNvPr id="21507" name="Rectangle 6"/>
          <p:cNvSpPr>
            <a:spLocks noGrp="1" noChangeArrowheads="1"/>
          </p:cNvSpPr>
          <p:nvPr>
            <p:ph type="body" idx="1"/>
          </p:nvPr>
        </p:nvSpPr>
        <p:spPr>
          <a:xfrm>
            <a:off x="468313" y="2708275"/>
            <a:ext cx="8351837" cy="1296988"/>
          </a:xfrm>
        </p:spPr>
        <p:txBody>
          <a:bodyPr/>
          <a:lstStyle/>
          <a:p>
            <a:pPr eaLnBrk="1" hangingPunct="1"/>
            <a:r>
              <a:rPr lang="es-CL" altLang="es-CL" sz="2400" dirty="0"/>
              <a:t>Para acceder a estadísticas adicionales, utilice el archivo </a:t>
            </a:r>
            <a:r>
              <a:rPr lang="es-CL" altLang="es-CL" sz="2400" dirty="0" err="1"/>
              <a:t>excel</a:t>
            </a:r>
            <a:r>
              <a:rPr lang="es-CL" altLang="es-CL" sz="2400" dirty="0"/>
              <a:t> que acompaña esta presentación.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457200" y="1484313"/>
            <a:ext cx="8229600" cy="777875"/>
          </a:xfrm>
        </p:spPr>
        <p:txBody>
          <a:bodyPr/>
          <a:lstStyle/>
          <a:p>
            <a:pPr eaLnBrk="1" hangingPunct="1">
              <a:defRPr/>
            </a:pPr>
            <a:r>
              <a:rPr lang="es-CL" sz="4000" dirty="0">
                <a:solidFill>
                  <a:schemeClr val="tx1"/>
                </a:solidFill>
                <a:effectLst>
                  <a:outerShdw blurRad="38100" dist="38100" dir="2700000" algn="tl">
                    <a:srgbClr val="C0C0C0"/>
                  </a:outerShdw>
                </a:effectLst>
                <a:latin typeface="Calibri" panose="020F0502020204030204" pitchFamily="34" charset="0"/>
                <a:cs typeface="Calibri" panose="020F0502020204030204" pitchFamily="34" charset="0"/>
              </a:rPr>
              <a:t>Objetivo</a:t>
            </a:r>
            <a:br>
              <a:rPr lang="es-ES" sz="4000" dirty="0">
                <a:solidFill>
                  <a:schemeClr val="tx1"/>
                </a:solidFill>
                <a:effectLst>
                  <a:outerShdw blurRad="38100" dist="38100" dir="2700000" algn="tl">
                    <a:srgbClr val="C0C0C0"/>
                  </a:outerShdw>
                </a:effectLst>
                <a:latin typeface="Calibri" panose="020F0502020204030204" pitchFamily="34" charset="0"/>
                <a:cs typeface="Calibri" panose="020F0502020204030204" pitchFamily="34" charset="0"/>
              </a:rPr>
            </a:br>
            <a:endParaRPr lang="es-CL" sz="4000" dirty="0">
              <a:solidFill>
                <a:schemeClr val="tx1"/>
              </a:solidFill>
              <a:effectLst>
                <a:outerShdw blurRad="38100" dist="38100" dir="2700000" algn="tl">
                  <a:srgbClr val="C0C0C0"/>
                </a:outerShdw>
              </a:effectLst>
              <a:latin typeface="Calibri" panose="020F0502020204030204" pitchFamily="34" charset="0"/>
              <a:cs typeface="Calibri" panose="020F0502020204030204" pitchFamily="34" charset="0"/>
            </a:endParaRPr>
          </a:p>
        </p:txBody>
      </p:sp>
      <p:sp>
        <p:nvSpPr>
          <p:cNvPr id="10243" name="Rectangle 3"/>
          <p:cNvSpPr>
            <a:spLocks noGrp="1" noChangeArrowheads="1"/>
          </p:cNvSpPr>
          <p:nvPr>
            <p:ph type="body" idx="1"/>
          </p:nvPr>
        </p:nvSpPr>
        <p:spPr>
          <a:xfrm>
            <a:off x="827088" y="2349500"/>
            <a:ext cx="7705725" cy="3743325"/>
          </a:xfrm>
        </p:spPr>
        <p:txBody>
          <a:bodyPr/>
          <a:lstStyle/>
          <a:p>
            <a:pPr algn="just" eaLnBrk="1" hangingPunct="1">
              <a:lnSpc>
                <a:spcPct val="90000"/>
              </a:lnSpc>
            </a:pPr>
            <a:r>
              <a:rPr lang="es-CL" altLang="es-CL" sz="2400" dirty="0">
                <a:latin typeface="Calibri" panose="020F0502020204030204" pitchFamily="34" charset="0"/>
                <a:cs typeface="Calibri" panose="020F0502020204030204" pitchFamily="34" charset="0"/>
              </a:rPr>
              <a:t>Este informe es una publicación conjunta de las Superintendencias de Pensiones (</a:t>
            </a:r>
            <a:r>
              <a:rPr lang="es-CL" altLang="es-CL" sz="2400">
                <a:latin typeface="Calibri" panose="020F0502020204030204" pitchFamily="34" charset="0"/>
                <a:cs typeface="Calibri" panose="020F0502020204030204" pitchFamily="34" charset="0"/>
              </a:rPr>
              <a:t>SP) y  </a:t>
            </a:r>
            <a:r>
              <a:rPr lang="es-CL" altLang="es-CL" sz="2400" dirty="0">
                <a:latin typeface="Calibri" panose="020F0502020204030204" pitchFamily="34" charset="0"/>
                <a:cs typeface="Calibri" panose="020F0502020204030204" pitchFamily="34" charset="0"/>
              </a:rPr>
              <a:t>la Comisión para el Mercado Financiero (CMF).</a:t>
            </a:r>
          </a:p>
          <a:p>
            <a:pPr algn="just" eaLnBrk="1" hangingPunct="1">
              <a:lnSpc>
                <a:spcPct val="90000"/>
              </a:lnSpc>
              <a:buFontTx/>
              <a:buNone/>
            </a:pPr>
            <a:endParaRPr lang="es-CL" altLang="es-CL" sz="2400" dirty="0">
              <a:latin typeface="Calibri" panose="020F0502020204030204" pitchFamily="34" charset="0"/>
              <a:cs typeface="Calibri" panose="020F0502020204030204" pitchFamily="34" charset="0"/>
            </a:endParaRPr>
          </a:p>
          <a:p>
            <a:pPr algn="just" eaLnBrk="1" hangingPunct="1">
              <a:lnSpc>
                <a:spcPct val="90000"/>
              </a:lnSpc>
            </a:pPr>
            <a:r>
              <a:rPr lang="es-CL" altLang="es-CL" sz="2400" dirty="0">
                <a:latin typeface="Calibri" panose="020F0502020204030204" pitchFamily="34" charset="0"/>
                <a:cs typeface="Calibri" panose="020F0502020204030204" pitchFamily="34" charset="0"/>
              </a:rPr>
              <a:t>Su objetivo es dar a conocer la evolución del Ahorro Previsional Voluntario (APV) y Ahorro Previsional Voluntario Colectivo (APVC) en las distintas instituciones autorizadas para ofrecerlo.</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427328" y="1052736"/>
            <a:ext cx="8229600" cy="1143000"/>
          </a:xfrm>
        </p:spPr>
        <p:txBody>
          <a:bodyPr/>
          <a:lstStyle/>
          <a:p>
            <a:pPr eaLnBrk="1" hangingPunct="1">
              <a:defRPr/>
            </a:pPr>
            <a:r>
              <a:rPr lang="es-CL" sz="4000" dirty="0">
                <a:solidFill>
                  <a:schemeClr val="tx1"/>
                </a:solidFill>
                <a:effectLst>
                  <a:outerShdw blurRad="38100" dist="38100" dir="2700000" algn="tl">
                    <a:srgbClr val="C0C0C0"/>
                  </a:outerShdw>
                </a:effectLst>
                <a:latin typeface="Calibri" panose="020F0502020204030204" pitchFamily="34" charset="0"/>
                <a:cs typeface="Calibri" panose="020F0502020204030204" pitchFamily="34" charset="0"/>
              </a:rPr>
              <a:t>Antecedentes</a:t>
            </a:r>
            <a:br>
              <a:rPr lang="es-ES" dirty="0">
                <a:solidFill>
                  <a:schemeClr val="tx1"/>
                </a:solidFill>
                <a:effectLst>
                  <a:outerShdw blurRad="38100" dist="38100" dir="2700000" algn="tl">
                    <a:srgbClr val="C0C0C0"/>
                  </a:outerShdw>
                </a:effectLst>
              </a:rPr>
            </a:br>
            <a:endParaRPr lang="es-CL" dirty="0">
              <a:solidFill>
                <a:schemeClr val="tx1"/>
              </a:solidFill>
              <a:effectLst>
                <a:outerShdw blurRad="38100" dist="38100" dir="2700000" algn="tl">
                  <a:srgbClr val="C0C0C0"/>
                </a:outerShdw>
              </a:effectLst>
            </a:endParaRPr>
          </a:p>
        </p:txBody>
      </p:sp>
      <p:sp>
        <p:nvSpPr>
          <p:cNvPr id="11267" name="Rectangle 3"/>
          <p:cNvSpPr>
            <a:spLocks noGrp="1" noChangeArrowheads="1"/>
          </p:cNvSpPr>
          <p:nvPr>
            <p:ph type="body" idx="1"/>
          </p:nvPr>
        </p:nvSpPr>
        <p:spPr>
          <a:xfrm>
            <a:off x="429600" y="1713062"/>
            <a:ext cx="8227328" cy="4681538"/>
          </a:xfrm>
        </p:spPr>
        <p:txBody>
          <a:bodyPr/>
          <a:lstStyle/>
          <a:p>
            <a:pPr marL="358775" indent="-347663" algn="just" eaLnBrk="1" hangingPunct="1">
              <a:lnSpc>
                <a:spcPct val="90000"/>
              </a:lnSpc>
            </a:pPr>
            <a:r>
              <a:rPr lang="es-CL" altLang="es-CL" sz="2400" dirty="0">
                <a:latin typeface="Calibri" panose="020F0502020204030204" pitchFamily="34" charset="0"/>
                <a:cs typeface="Calibri" panose="020F0502020204030204" pitchFamily="34" charset="0"/>
              </a:rPr>
              <a:t>El 1° de marzo de 2002 entró en vigencia la nueva normativa que creó el APV. Su objetivo es mejorar el monto de las pensiones futuras e incrementar el ahorro nacional. Esta normativa contempla lo siguiente: </a:t>
            </a:r>
          </a:p>
          <a:p>
            <a:pPr marL="536575" indent="-536575" algn="just" eaLnBrk="1" hangingPunct="1">
              <a:lnSpc>
                <a:spcPct val="40000"/>
              </a:lnSpc>
            </a:pPr>
            <a:endParaRPr lang="es-CL" altLang="es-CL" sz="2400" dirty="0">
              <a:latin typeface="Calibri" panose="020F0502020204030204" pitchFamily="34" charset="0"/>
              <a:cs typeface="Calibri" panose="020F0502020204030204" pitchFamily="34" charset="0"/>
            </a:endParaRPr>
          </a:p>
          <a:p>
            <a:pPr marL="631825" lvl="1" indent="-273050" algn="just" eaLnBrk="1" hangingPunct="1">
              <a:lnSpc>
                <a:spcPct val="90000"/>
              </a:lnSpc>
              <a:buFontTx/>
              <a:buAutoNum type="arabicPeriod"/>
            </a:pPr>
            <a:r>
              <a:rPr lang="es-CL" altLang="es-CL" sz="2400" dirty="0">
                <a:latin typeface="Calibri" panose="020F0502020204030204" pitchFamily="34" charset="0"/>
                <a:cs typeface="Calibri" panose="020F0502020204030204" pitchFamily="34" charset="0"/>
              </a:rPr>
              <a:t>Autorización para que las cotizaciones libremente enteradas por un trabajador a través de este producto, puedan retirarse en cualquier momento de su vida laboral, bajo las condiciones tributarias que la Ley señala.</a:t>
            </a:r>
          </a:p>
          <a:p>
            <a:pPr marL="631825" lvl="1" indent="-273050" algn="just" eaLnBrk="1" hangingPunct="1">
              <a:lnSpc>
                <a:spcPct val="50000"/>
              </a:lnSpc>
              <a:buFontTx/>
              <a:buAutoNum type="arabicPeriod"/>
            </a:pPr>
            <a:endParaRPr lang="es-CL" altLang="es-CL" sz="2400" dirty="0">
              <a:latin typeface="Calibri" panose="020F0502020204030204" pitchFamily="34" charset="0"/>
              <a:cs typeface="Calibri" panose="020F0502020204030204" pitchFamily="34" charset="0"/>
            </a:endParaRPr>
          </a:p>
          <a:p>
            <a:pPr marL="631825" lvl="1" indent="-273050" algn="just" eaLnBrk="1" hangingPunct="1">
              <a:lnSpc>
                <a:spcPct val="90000"/>
              </a:lnSpc>
              <a:buFontTx/>
              <a:buAutoNum type="arabicPeriod"/>
            </a:pPr>
            <a:r>
              <a:rPr lang="es-CL" altLang="es-CL" sz="2400" dirty="0">
                <a:latin typeface="Calibri" panose="020F0502020204030204" pitchFamily="34" charset="0"/>
                <a:cs typeface="Calibri" panose="020F0502020204030204" pitchFamily="34" charset="0"/>
              </a:rPr>
              <a:t>Incremento del monto máximo de ahorro voluntario que goza de incentivos tributarios, desde 48 a 50 UF mensuales.</a:t>
            </a:r>
          </a:p>
          <a:p>
            <a:pPr marL="990600" lvl="1" indent="-533400" algn="just" eaLnBrk="1" hangingPunct="1">
              <a:lnSpc>
                <a:spcPct val="50000"/>
              </a:lnSpc>
              <a:buFontTx/>
              <a:buAutoNum type="arabicPeriod"/>
            </a:pPr>
            <a:endParaRPr lang="es-CL" altLang="es-CL"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384969" y="548680"/>
            <a:ext cx="8229600" cy="1143000"/>
          </a:xfrm>
        </p:spPr>
        <p:txBody>
          <a:bodyPr/>
          <a:lstStyle/>
          <a:p>
            <a:pPr eaLnBrk="1" hangingPunct="1">
              <a:defRPr/>
            </a:pPr>
            <a:r>
              <a:rPr lang="es-CL" sz="4000" dirty="0">
                <a:solidFill>
                  <a:schemeClr val="tx1"/>
                </a:solidFill>
                <a:effectLst>
                  <a:outerShdw blurRad="38100" dist="38100" dir="2700000" algn="tl">
                    <a:srgbClr val="C0C0C0"/>
                  </a:outerShdw>
                </a:effectLst>
                <a:latin typeface="Calibri" panose="020F0502020204030204" pitchFamily="34" charset="0"/>
                <a:cs typeface="Calibri" panose="020F0502020204030204" pitchFamily="34" charset="0"/>
              </a:rPr>
              <a:t>Antecedentes</a:t>
            </a:r>
            <a:br>
              <a:rPr lang="es-ES" sz="4000" dirty="0">
                <a:solidFill>
                  <a:schemeClr val="tx1"/>
                </a:solidFill>
                <a:effectLst>
                  <a:outerShdw blurRad="38100" dist="38100" dir="2700000" algn="tl">
                    <a:srgbClr val="C0C0C0"/>
                  </a:outerShdw>
                </a:effectLst>
                <a:latin typeface="Calibri" panose="020F0502020204030204" pitchFamily="34" charset="0"/>
                <a:cs typeface="Calibri" panose="020F0502020204030204" pitchFamily="34" charset="0"/>
              </a:rPr>
            </a:br>
            <a:endParaRPr lang="es-CL" sz="2000" dirty="0">
              <a:solidFill>
                <a:schemeClr val="tx1"/>
              </a:solidFill>
              <a:effectLst>
                <a:outerShdw blurRad="38100" dist="38100" dir="2700000" algn="tl">
                  <a:srgbClr val="C0C0C0"/>
                </a:outerShdw>
              </a:effectLst>
              <a:latin typeface="Calibri" panose="020F0502020204030204" pitchFamily="34" charset="0"/>
              <a:cs typeface="Calibri" panose="020F0502020204030204" pitchFamily="34" charset="0"/>
            </a:endParaRPr>
          </a:p>
        </p:txBody>
      </p:sp>
      <p:sp>
        <p:nvSpPr>
          <p:cNvPr id="9219" name="Rectangle 3"/>
          <p:cNvSpPr>
            <a:spLocks noGrp="1" noChangeArrowheads="1"/>
          </p:cNvSpPr>
          <p:nvPr>
            <p:ph type="body" idx="1"/>
          </p:nvPr>
        </p:nvSpPr>
        <p:spPr>
          <a:xfrm>
            <a:off x="384969" y="1556792"/>
            <a:ext cx="8507510" cy="4680520"/>
          </a:xfrm>
        </p:spPr>
        <p:txBody>
          <a:bodyPr/>
          <a:lstStyle/>
          <a:p>
            <a:pPr marL="536575" lvl="1" indent="-273050" algn="just" eaLnBrk="1" hangingPunct="1">
              <a:lnSpc>
                <a:spcPct val="90000"/>
              </a:lnSpc>
              <a:buFontTx/>
              <a:buAutoNum type="arabicPeriod" startAt="3"/>
              <a:defRPr/>
            </a:pPr>
            <a:r>
              <a:rPr lang="es-CL" sz="2300" dirty="0">
                <a:latin typeface="Calibri" panose="020F0502020204030204" pitchFamily="34" charset="0"/>
                <a:cs typeface="Calibri" panose="020F0502020204030204" pitchFamily="34" charset="0"/>
              </a:rPr>
              <a:t>Ampliación del beneficio tributario a trabajadores independientes e imponentes del Instituto de Previsión Social (IPS). </a:t>
            </a:r>
          </a:p>
          <a:p>
            <a:pPr marL="914400" lvl="1" indent="-457200" algn="just" eaLnBrk="1" hangingPunct="1">
              <a:lnSpc>
                <a:spcPct val="50000"/>
              </a:lnSpc>
              <a:buFontTx/>
              <a:buAutoNum type="arabicPeriod" startAt="3"/>
              <a:defRPr/>
            </a:pPr>
            <a:endParaRPr lang="es-CL" sz="1200" dirty="0">
              <a:latin typeface="Calibri" panose="020F0502020204030204" pitchFamily="34" charset="0"/>
              <a:cs typeface="Calibri" panose="020F0502020204030204" pitchFamily="34" charset="0"/>
            </a:endParaRPr>
          </a:p>
          <a:p>
            <a:pPr marL="536575" lvl="1" indent="-273050" algn="just" eaLnBrk="1" hangingPunct="1">
              <a:lnSpc>
                <a:spcPct val="90000"/>
              </a:lnSpc>
              <a:buFontTx/>
              <a:buAutoNum type="arabicPeriod" startAt="3"/>
              <a:defRPr/>
            </a:pPr>
            <a:r>
              <a:rPr lang="es-CL" sz="2300" dirty="0">
                <a:latin typeface="Calibri" panose="020F0502020204030204" pitchFamily="34" charset="0"/>
                <a:cs typeface="Calibri" panose="020F0502020204030204" pitchFamily="34" charset="0"/>
              </a:rPr>
              <a:t>Autorización para que el APV - que con anterioridad a la Ley N° 19.768 sólo podía ser ofrecido por las Administradoras de Fondos de Pensiones- se pueda contratar también en las Administradoras de Fondos de Inversión, de Fondos para la Vivienda, Compañías de Seguros de Vida, Bancos, Intermediarios de Valores y otras entidades que autorice la CMF, tales como las Administradoras Generales de Fondos.</a:t>
            </a:r>
          </a:p>
          <a:p>
            <a:pPr marL="457200" lvl="1" indent="0" algn="just" eaLnBrk="1" hangingPunct="1">
              <a:lnSpc>
                <a:spcPct val="90000"/>
              </a:lnSpc>
              <a:buFontTx/>
              <a:buNone/>
              <a:defRPr/>
            </a:pPr>
            <a:r>
              <a:rPr lang="es-CL" sz="2300" dirty="0">
                <a:latin typeface="Calibri" panose="020F0502020204030204" pitchFamily="34" charset="0"/>
                <a:cs typeface="Calibri" panose="020F0502020204030204" pitchFamily="34" charset="0"/>
              </a:rPr>
              <a:t>Desde octubre de 2008 se incorpora nuevo régimen tributario para los aportes de ahorro previsional voluntario (artículo 20L, letra a) del D.L. 3.500, de 1980) y el ahorro previsional voluntario colectivo (APVC).</a:t>
            </a:r>
          </a:p>
          <a:p>
            <a:pPr marL="457200" lvl="1" indent="0" algn="just" eaLnBrk="1" hangingPunct="1">
              <a:lnSpc>
                <a:spcPct val="90000"/>
              </a:lnSpc>
              <a:buFontTx/>
              <a:buNone/>
              <a:defRPr/>
            </a:pPr>
            <a:endParaRPr lang="es-CL"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4"/>
          <p:cNvSpPr>
            <a:spLocks noGrp="1" noChangeArrowheads="1"/>
          </p:cNvSpPr>
          <p:nvPr>
            <p:ph type="title"/>
          </p:nvPr>
        </p:nvSpPr>
        <p:spPr>
          <a:xfrm>
            <a:off x="323849" y="692696"/>
            <a:ext cx="8496300" cy="1143000"/>
          </a:xfrm>
        </p:spPr>
        <p:txBody>
          <a:bodyPr/>
          <a:lstStyle/>
          <a:p>
            <a:pPr eaLnBrk="1" hangingPunct="1"/>
            <a:r>
              <a:rPr lang="es-CL" altLang="es-CL" sz="2800" b="1" dirty="0">
                <a:latin typeface="Calibri" panose="020F0502020204030204" pitchFamily="34" charset="0"/>
                <a:cs typeface="Calibri" panose="020F0502020204030204" pitchFamily="34" charset="0"/>
              </a:rPr>
              <a:t>Monto total acumulado </a:t>
            </a:r>
            <a:br>
              <a:rPr lang="es-CL" altLang="es-CL" sz="2800" b="1" dirty="0">
                <a:latin typeface="Calibri" panose="020F0502020204030204" pitchFamily="34" charset="0"/>
                <a:cs typeface="Calibri" panose="020F0502020204030204" pitchFamily="34" charset="0"/>
              </a:rPr>
            </a:br>
            <a:r>
              <a:rPr lang="es-CL" altLang="es-CL" sz="2800" b="1" dirty="0">
                <a:latin typeface="Calibri" panose="020F0502020204030204" pitchFamily="34" charset="0"/>
                <a:cs typeface="Calibri" panose="020F0502020204030204" pitchFamily="34" charset="0"/>
              </a:rPr>
              <a:t>de Ahorro Previsional Voluntario (APV) por Industria</a:t>
            </a:r>
            <a:r>
              <a:rPr lang="es-CL" altLang="es-CL" sz="2000" b="1" baseline="30000" dirty="0">
                <a:latin typeface="Calibri" panose="020F0502020204030204" pitchFamily="34" charset="0"/>
                <a:cs typeface="Calibri" panose="020F0502020204030204" pitchFamily="34" charset="0"/>
              </a:rPr>
              <a:t>1</a:t>
            </a:r>
            <a:endParaRPr lang="es-CL" altLang="es-CL" sz="2000" baseline="30000" dirty="0">
              <a:latin typeface="Calibri" panose="020F0502020204030204" pitchFamily="34" charset="0"/>
              <a:cs typeface="Calibri" panose="020F0502020204030204" pitchFamily="34" charset="0"/>
            </a:endParaRPr>
          </a:p>
        </p:txBody>
      </p:sp>
      <p:graphicFrame>
        <p:nvGraphicFramePr>
          <p:cNvPr id="12901" name="Group 613"/>
          <p:cNvGraphicFramePr>
            <a:graphicFrameLocks noGrp="1"/>
          </p:cNvGraphicFramePr>
          <p:nvPr>
            <p:ph idx="1"/>
            <p:extLst>
              <p:ext uri="{D42A27DB-BD31-4B8C-83A1-F6EECF244321}">
                <p14:modId xmlns:p14="http://schemas.microsoft.com/office/powerpoint/2010/main" val="3545605052"/>
              </p:ext>
            </p:extLst>
          </p:nvPr>
        </p:nvGraphicFramePr>
        <p:xfrm>
          <a:off x="319297" y="1835696"/>
          <a:ext cx="8319300" cy="4052670"/>
        </p:xfrm>
        <a:graphic>
          <a:graphicData uri="http://schemas.openxmlformats.org/drawingml/2006/table">
            <a:tbl>
              <a:tblPr/>
              <a:tblGrid>
                <a:gridCol w="1903531">
                  <a:extLst>
                    <a:ext uri="{9D8B030D-6E8A-4147-A177-3AD203B41FA5}">
                      <a16:colId xmlns:a16="http://schemas.microsoft.com/office/drawing/2014/main" val="20000"/>
                    </a:ext>
                  </a:extLst>
                </a:gridCol>
                <a:gridCol w="981020">
                  <a:extLst>
                    <a:ext uri="{9D8B030D-6E8A-4147-A177-3AD203B41FA5}">
                      <a16:colId xmlns:a16="http://schemas.microsoft.com/office/drawing/2014/main" val="20001"/>
                    </a:ext>
                  </a:extLst>
                </a:gridCol>
                <a:gridCol w="1008112">
                  <a:extLst>
                    <a:ext uri="{9D8B030D-6E8A-4147-A177-3AD203B41FA5}">
                      <a16:colId xmlns:a16="http://schemas.microsoft.com/office/drawing/2014/main" val="20002"/>
                    </a:ext>
                  </a:extLst>
                </a:gridCol>
                <a:gridCol w="1180440">
                  <a:extLst>
                    <a:ext uri="{9D8B030D-6E8A-4147-A177-3AD203B41FA5}">
                      <a16:colId xmlns:a16="http://schemas.microsoft.com/office/drawing/2014/main" val="20003"/>
                    </a:ext>
                  </a:extLst>
                </a:gridCol>
                <a:gridCol w="1051808">
                  <a:extLst>
                    <a:ext uri="{9D8B030D-6E8A-4147-A177-3AD203B41FA5}">
                      <a16:colId xmlns:a16="http://schemas.microsoft.com/office/drawing/2014/main" val="20004"/>
                    </a:ext>
                  </a:extLst>
                </a:gridCol>
                <a:gridCol w="1008112">
                  <a:extLst>
                    <a:ext uri="{9D8B030D-6E8A-4147-A177-3AD203B41FA5}">
                      <a16:colId xmlns:a16="http://schemas.microsoft.com/office/drawing/2014/main" val="20005"/>
                    </a:ext>
                  </a:extLst>
                </a:gridCol>
                <a:gridCol w="1186277">
                  <a:extLst>
                    <a:ext uri="{9D8B030D-6E8A-4147-A177-3AD203B41FA5}">
                      <a16:colId xmlns:a16="http://schemas.microsoft.com/office/drawing/2014/main" val="20006"/>
                    </a:ext>
                  </a:extLst>
                </a:gridCol>
              </a:tblGrid>
              <a:tr h="581445">
                <a:tc rowSpan="2">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Industria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grid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Saldo acumulado dic.’22 ( MM$)</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hMerge="1">
                  <a:txBody>
                    <a:bodyPr/>
                    <a:lstStyle/>
                    <a:p>
                      <a:endParaRPr lang="es-CL"/>
                    </a:p>
                  </a:txBody>
                  <a:tcPr/>
                </a:tc>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 % de</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participación en el sistema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grid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Saldo acumulado dic.’23  </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 MM$)</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hMerge="1">
                  <a:txBody>
                    <a:bodyPr/>
                    <a:lstStyle/>
                    <a:p>
                      <a:endParaRPr lang="es-CL"/>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 % de</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participación en el sistema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val="10000"/>
                  </a:ext>
                </a:extLst>
              </a:tr>
              <a:tr h="520468">
                <a:tc vMerge="1">
                  <a:txBody>
                    <a:bodyPr/>
                    <a:lstStyle/>
                    <a:p>
                      <a:endParaRPr lang="es-CL"/>
                    </a:p>
                  </a:txBody>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Art. 20L</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Letra 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Art. 20L</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Letra b)</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vMerge="1">
                  <a:txBody>
                    <a:bodyPr/>
                    <a:lstStyle/>
                    <a:p>
                      <a:endParaRPr lang="es-CL"/>
                    </a:p>
                  </a:txBody>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Art. 20L</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Letra 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Art. 20L</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Letra b)</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vMerge="1">
                  <a:txBody>
                    <a:bodyPr/>
                    <a:lstStyle/>
                    <a:p>
                      <a:endParaRPr lang="es-CL"/>
                    </a:p>
                  </a:txBody>
                  <a:tcPr/>
                </a:tc>
                <a:extLst>
                  <a:ext uri="{0D108BD9-81ED-4DB2-BD59-A6C34878D82A}">
                    <a16:rowId xmlns:a16="http://schemas.microsoft.com/office/drawing/2014/main" val="10001"/>
                  </a:ext>
                </a:extLst>
              </a:tr>
              <a:tr h="275367">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AFP</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666.612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3.912.699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100" b="0" i="0" u="none" strike="noStrike">
                          <a:solidFill>
                            <a:srgbClr val="000000"/>
                          </a:solidFill>
                          <a:effectLst/>
                          <a:latin typeface="Calibri" panose="020F0502020204030204" pitchFamily="34" charset="0"/>
                        </a:rPr>
                        <a:t>46,8%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100" b="0" i="0" u="none" strike="noStrike">
                          <a:solidFill>
                            <a:srgbClr val="000000"/>
                          </a:solidFill>
                          <a:effectLst/>
                          <a:latin typeface="Calibri" panose="020F0502020204030204" pitchFamily="34" charset="0"/>
                        </a:rPr>
                        <a:t>678.947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4.118.862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100" b="0" i="0" u="none" strike="noStrike">
                          <a:solidFill>
                            <a:srgbClr val="000000"/>
                          </a:solidFill>
                          <a:effectLst/>
                          <a:latin typeface="Calibri" panose="020F0502020204030204" pitchFamily="34" charset="0"/>
                        </a:rPr>
                        <a:t>44,7%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07046">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Bancos</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1.214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1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100" b="0" i="0" u="none" strike="noStrike">
                          <a:solidFill>
                            <a:srgbClr val="000000"/>
                          </a:solidFill>
                          <a:effectLst/>
                          <a:latin typeface="Calibri" panose="020F0502020204030204" pitchFamily="34" charset="0"/>
                        </a:rPr>
                        <a:t>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1.035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1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74839">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Compañías de Seguro</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497.923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1.720.067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100" b="0" i="0" u="none" strike="noStrike">
                          <a:solidFill>
                            <a:srgbClr val="000000"/>
                          </a:solidFill>
                          <a:effectLst/>
                          <a:latin typeface="Calibri" panose="020F0502020204030204" pitchFamily="34" charset="0"/>
                        </a:rPr>
                        <a:t>22,7%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100" b="0" i="0" u="none" strike="noStrike">
                          <a:solidFill>
                            <a:srgbClr val="000000"/>
                          </a:solidFill>
                          <a:effectLst/>
                          <a:latin typeface="Calibri" panose="020F0502020204030204" pitchFamily="34" charset="0"/>
                        </a:rPr>
                        <a:t>556.717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1.949.656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100" b="0" i="0" u="none" strike="noStrike">
                          <a:solidFill>
                            <a:srgbClr val="000000"/>
                          </a:solidFill>
                          <a:effectLst/>
                          <a:latin typeface="Calibri" panose="020F0502020204030204" pitchFamily="34" charset="0"/>
                        </a:rPr>
                        <a:t>23,4%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07046">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Fondos de Inversión</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337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2.576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1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100" b="0" i="0" u="none" strike="noStrike">
                          <a:solidFill>
                            <a:srgbClr val="000000"/>
                          </a:solidFill>
                          <a:effectLst/>
                          <a:latin typeface="Calibri" panose="020F0502020204030204" pitchFamily="34" charset="0"/>
                        </a:rPr>
                        <a:t>36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1.185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1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07046">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Fondos mutuos</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372.410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1.182.321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100" b="0" i="0" u="none" strike="noStrike" dirty="0">
                          <a:solidFill>
                            <a:srgbClr val="000000"/>
                          </a:solidFill>
                          <a:effectLst/>
                          <a:latin typeface="Calibri" panose="020F0502020204030204" pitchFamily="34" charset="0"/>
                        </a:rPr>
                        <a:t>15,9%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100" b="0" i="0" u="none" strike="noStrike">
                          <a:solidFill>
                            <a:srgbClr val="000000"/>
                          </a:solidFill>
                          <a:effectLst/>
                          <a:latin typeface="Calibri" panose="020F0502020204030204" pitchFamily="34" charset="0"/>
                        </a:rPr>
                        <a:t>411.263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1.337.021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100" b="0" i="0" u="none" strike="noStrike">
                          <a:solidFill>
                            <a:srgbClr val="000000"/>
                          </a:solidFill>
                          <a:effectLst/>
                          <a:latin typeface="Calibri" panose="020F0502020204030204" pitchFamily="34" charset="0"/>
                        </a:rPr>
                        <a:t>16,3%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52046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Corredores de Bolsa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61.851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1.308.877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100" b="0" i="0" u="none" strike="noStrike">
                          <a:solidFill>
                            <a:srgbClr val="000000"/>
                          </a:solidFill>
                          <a:effectLst/>
                          <a:latin typeface="Calibri" panose="020F0502020204030204" pitchFamily="34" charset="0"/>
                        </a:rPr>
                        <a:t>14,0%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100" b="0" i="0" u="none" strike="noStrike">
                          <a:solidFill>
                            <a:srgbClr val="000000"/>
                          </a:solidFill>
                          <a:effectLst/>
                          <a:latin typeface="Calibri" panose="020F0502020204030204" pitchFamily="34" charset="0"/>
                        </a:rPr>
                        <a:t>70.145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1.548.563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100" b="0" i="0" u="none" strike="noStrike">
                          <a:solidFill>
                            <a:srgbClr val="000000"/>
                          </a:solidFill>
                          <a:effectLst/>
                          <a:latin typeface="Calibri" panose="020F0502020204030204" pitchFamily="34" charset="0"/>
                        </a:rPr>
                        <a:t>15,1%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307046">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kern="1200" cap="none" normalizeH="0" baseline="0" dirty="0">
                          <a:ln>
                            <a:noFill/>
                          </a:ln>
                          <a:solidFill>
                            <a:schemeClr val="tx1"/>
                          </a:solidFill>
                          <a:effectLst/>
                          <a:latin typeface="Calibri" panose="020F0502020204030204" pitchFamily="34" charset="0"/>
                          <a:ea typeface="+mn-ea"/>
                          <a:cs typeface="Calibri" panose="020F0502020204030204" pitchFamily="34" charset="0"/>
                        </a:rPr>
                        <a:t>Administradoras Generales de Fondos</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1.778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52.401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100" b="0" i="0" u="none" strike="noStrike">
                          <a:solidFill>
                            <a:srgbClr val="000000"/>
                          </a:solidFill>
                          <a:effectLst/>
                          <a:latin typeface="Calibri" panose="020F0502020204030204" pitchFamily="34" charset="0"/>
                        </a:rPr>
                        <a:t>0,6%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100" b="0" i="0" u="none" strike="noStrike">
                          <a:solidFill>
                            <a:srgbClr val="000000"/>
                          </a:solidFill>
                          <a:effectLst/>
                          <a:latin typeface="Calibri" panose="020F0502020204030204" pitchFamily="34" charset="0"/>
                        </a:rPr>
                        <a:t>1.567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58.630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100" b="0" i="0" u="none" strike="noStrike">
                          <a:solidFill>
                            <a:srgbClr val="000000"/>
                          </a:solidFill>
                          <a:effectLst/>
                          <a:latin typeface="Calibri" panose="020F0502020204030204" pitchFamily="34" charset="0"/>
                        </a:rPr>
                        <a:t>0,6%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r h="29586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Sistema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1" i="0" u="none" strike="noStrike">
                          <a:solidFill>
                            <a:srgbClr val="000000"/>
                          </a:solidFill>
                          <a:effectLst/>
                          <a:latin typeface="Calibri" panose="020F0502020204030204" pitchFamily="34" charset="0"/>
                        </a:rPr>
                        <a:t>1.600.911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1" i="0" u="none" strike="noStrike">
                          <a:solidFill>
                            <a:srgbClr val="000000"/>
                          </a:solidFill>
                          <a:effectLst/>
                          <a:latin typeface="Calibri" panose="020F0502020204030204" pitchFamily="34" charset="0"/>
                        </a:rPr>
                        <a:t>8.180.154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100" b="1" i="0" u="none" strike="noStrike">
                          <a:solidFill>
                            <a:srgbClr val="000000"/>
                          </a:solidFill>
                          <a:effectLst/>
                          <a:latin typeface="Calibri" panose="020F0502020204030204" pitchFamily="34" charset="0"/>
                        </a:rPr>
                        <a:t>100,0%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100" b="1" i="0" u="none" strike="noStrike">
                          <a:solidFill>
                            <a:srgbClr val="000000"/>
                          </a:solidFill>
                          <a:effectLst/>
                          <a:latin typeface="Calibri" panose="020F0502020204030204" pitchFamily="34" charset="0"/>
                        </a:rPr>
                        <a:t>1.718.675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1" i="0" u="none" strike="noStrike">
                          <a:solidFill>
                            <a:srgbClr val="000000"/>
                          </a:solidFill>
                          <a:effectLst/>
                          <a:latin typeface="Calibri" panose="020F0502020204030204" pitchFamily="34" charset="0"/>
                        </a:rPr>
                        <a:t>9.014.954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100" b="0" i="0" u="none" strike="noStrike" dirty="0">
                          <a:solidFill>
                            <a:srgbClr val="000000"/>
                          </a:solidFill>
                          <a:effectLst/>
                          <a:latin typeface="Calibri" panose="020F0502020204030204" pitchFamily="34" charset="0"/>
                        </a:rPr>
                        <a:t>100,0%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bl>
          </a:graphicData>
        </a:graphic>
      </p:graphicFrame>
      <p:sp>
        <p:nvSpPr>
          <p:cNvPr id="14425" name="Text Box 290"/>
          <p:cNvSpPr txBox="1">
            <a:spLocks noChangeArrowheads="1"/>
          </p:cNvSpPr>
          <p:nvPr/>
        </p:nvSpPr>
        <p:spPr bwMode="auto">
          <a:xfrm>
            <a:off x="319297" y="5914794"/>
            <a:ext cx="83193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hangingPunct="0">
              <a:defRPr sz="2000">
                <a:solidFill>
                  <a:schemeClr val="tx1"/>
                </a:solidFill>
                <a:latin typeface="Arial" charset="0"/>
              </a:defRPr>
            </a:lvl6pPr>
            <a:lvl7pPr eaLnBrk="0" hangingPunct="0">
              <a:defRPr sz="2000">
                <a:solidFill>
                  <a:schemeClr val="tx1"/>
                </a:solidFill>
                <a:latin typeface="Arial" charset="0"/>
              </a:defRPr>
            </a:lvl7pPr>
            <a:lvl8pPr eaLnBrk="0" hangingPunct="0">
              <a:defRPr sz="2000">
                <a:solidFill>
                  <a:schemeClr val="tx1"/>
                </a:solidFill>
                <a:latin typeface="Arial" charset="0"/>
              </a:defRPr>
            </a:lvl8pPr>
            <a:lvl9pPr eaLnBrk="0" hangingPunct="0">
              <a:defRPr sz="2000">
                <a:solidFill>
                  <a:schemeClr val="tx1"/>
                </a:solidFill>
                <a:latin typeface="Arial" charset="0"/>
              </a:defRPr>
            </a:lvl9pPr>
          </a:lstStyle>
          <a:p>
            <a:pPr algn="just" eaLnBrk="1" hangingPunct="1">
              <a:spcBef>
                <a:spcPct val="50000"/>
              </a:spcBef>
            </a:pPr>
            <a:r>
              <a:rPr lang="es-ES" altLang="es-CL" sz="900" dirty="0">
                <a:solidFill>
                  <a:srgbClr val="000000"/>
                </a:solidFill>
                <a:latin typeface="Calibri" panose="020F0502020204030204" pitchFamily="34" charset="0"/>
                <a:cs typeface="Calibri" panose="020F0502020204030204" pitchFamily="34" charset="0"/>
              </a:rPr>
              <a:t> (1) Las estadísticas en el caso de las AFP consideran los aportes efectuados como depósitos convenidos y cotizaciones voluntarias con anterioridad a la Ley </a:t>
            </a:r>
            <a:r>
              <a:rPr lang="es-ES" altLang="es-CL" sz="900" dirty="0" err="1">
                <a:solidFill>
                  <a:srgbClr val="000000"/>
                </a:solidFill>
                <a:latin typeface="Calibri" panose="020F0502020204030204" pitchFamily="34" charset="0"/>
                <a:cs typeface="Calibri" panose="020F0502020204030204" pitchFamily="34" charset="0"/>
              </a:rPr>
              <a:t>N°</a:t>
            </a:r>
            <a:r>
              <a:rPr lang="es-ES" altLang="es-CL" sz="900" dirty="0">
                <a:solidFill>
                  <a:srgbClr val="000000"/>
                </a:solidFill>
                <a:latin typeface="Calibri" panose="020F0502020204030204" pitchFamily="34" charset="0"/>
                <a:cs typeface="Calibri" panose="020F0502020204030204" pitchFamily="34" charset="0"/>
              </a:rPr>
              <a:t> 19.768. Cifras en pesos de cada período.</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4"/>
          <p:cNvSpPr>
            <a:spLocks noGrp="1" noChangeArrowheads="1"/>
          </p:cNvSpPr>
          <p:nvPr>
            <p:ph type="title"/>
          </p:nvPr>
        </p:nvSpPr>
        <p:spPr>
          <a:xfrm>
            <a:off x="457200" y="908720"/>
            <a:ext cx="8229600" cy="936104"/>
          </a:xfrm>
        </p:spPr>
        <p:txBody>
          <a:bodyPr/>
          <a:lstStyle/>
          <a:p>
            <a:pPr eaLnBrk="1" hangingPunct="1"/>
            <a:r>
              <a:rPr lang="es-CL" altLang="es-CL" sz="2800" b="1" dirty="0">
                <a:latin typeface="Calibri" panose="020F0502020204030204" pitchFamily="34" charset="0"/>
                <a:cs typeface="Calibri" panose="020F0502020204030204" pitchFamily="34" charset="0"/>
              </a:rPr>
              <a:t>Número de cuentas</a:t>
            </a:r>
            <a:br>
              <a:rPr lang="es-CL" altLang="es-CL" sz="2800" b="1" dirty="0">
                <a:latin typeface="Calibri" panose="020F0502020204030204" pitchFamily="34" charset="0"/>
                <a:cs typeface="Calibri" panose="020F0502020204030204" pitchFamily="34" charset="0"/>
              </a:rPr>
            </a:br>
            <a:r>
              <a:rPr lang="es-CL" altLang="es-CL" sz="2800" b="1" dirty="0">
                <a:latin typeface="Calibri" panose="020F0502020204030204" pitchFamily="34" charset="0"/>
                <a:cs typeface="Calibri" panose="020F0502020204030204" pitchFamily="34" charset="0"/>
              </a:rPr>
              <a:t>de Ahorro Previsional Voluntario por industria</a:t>
            </a:r>
            <a:br>
              <a:rPr lang="es-CL" altLang="es-CL" sz="4000" b="1" dirty="0"/>
            </a:br>
            <a:endParaRPr lang="es-CL" altLang="es-CL" sz="2000" dirty="0"/>
          </a:p>
        </p:txBody>
      </p:sp>
      <p:graphicFrame>
        <p:nvGraphicFramePr>
          <p:cNvPr id="14657" name="Group 321"/>
          <p:cNvGraphicFramePr>
            <a:graphicFrameLocks noGrp="1"/>
          </p:cNvGraphicFramePr>
          <p:nvPr>
            <p:ph idx="1"/>
            <p:extLst>
              <p:ext uri="{D42A27DB-BD31-4B8C-83A1-F6EECF244321}">
                <p14:modId xmlns:p14="http://schemas.microsoft.com/office/powerpoint/2010/main" val="366845095"/>
              </p:ext>
            </p:extLst>
          </p:nvPr>
        </p:nvGraphicFramePr>
        <p:xfrm>
          <a:off x="323528" y="1813983"/>
          <a:ext cx="8100000" cy="4024483"/>
        </p:xfrm>
        <a:graphic>
          <a:graphicData uri="http://schemas.openxmlformats.org/drawingml/2006/table">
            <a:tbl>
              <a:tblPr/>
              <a:tblGrid>
                <a:gridCol w="2340000">
                  <a:extLst>
                    <a:ext uri="{9D8B030D-6E8A-4147-A177-3AD203B41FA5}">
                      <a16:colId xmlns:a16="http://schemas.microsoft.com/office/drawing/2014/main" val="20000"/>
                    </a:ext>
                  </a:extLst>
                </a:gridCol>
                <a:gridCol w="1440000">
                  <a:extLst>
                    <a:ext uri="{9D8B030D-6E8A-4147-A177-3AD203B41FA5}">
                      <a16:colId xmlns:a16="http://schemas.microsoft.com/office/drawing/2014/main" val="20001"/>
                    </a:ext>
                  </a:extLst>
                </a:gridCol>
                <a:gridCol w="1440000">
                  <a:extLst>
                    <a:ext uri="{9D8B030D-6E8A-4147-A177-3AD203B41FA5}">
                      <a16:colId xmlns:a16="http://schemas.microsoft.com/office/drawing/2014/main" val="20002"/>
                    </a:ext>
                  </a:extLst>
                </a:gridCol>
                <a:gridCol w="1440000">
                  <a:extLst>
                    <a:ext uri="{9D8B030D-6E8A-4147-A177-3AD203B41FA5}">
                      <a16:colId xmlns:a16="http://schemas.microsoft.com/office/drawing/2014/main" val="20003"/>
                    </a:ext>
                  </a:extLst>
                </a:gridCol>
                <a:gridCol w="1440000">
                  <a:extLst>
                    <a:ext uri="{9D8B030D-6E8A-4147-A177-3AD203B41FA5}">
                      <a16:colId xmlns:a16="http://schemas.microsoft.com/office/drawing/2014/main" val="20004"/>
                    </a:ext>
                  </a:extLst>
                </a:gridCol>
              </a:tblGrid>
              <a:tr h="932955">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Industria</a:t>
                      </a:r>
                    </a:p>
                  </a:txBody>
                  <a:tcPr marL="91441" marR="91441" marT="45712" marB="457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Número de cuentas</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kern="1200" cap="none" normalizeH="0" baseline="0" dirty="0">
                          <a:ln>
                            <a:noFill/>
                          </a:ln>
                          <a:solidFill>
                            <a:srgbClr val="000000"/>
                          </a:solidFill>
                          <a:effectLst/>
                          <a:latin typeface="Calibri" panose="020F0502020204030204" pitchFamily="34" charset="0"/>
                          <a:ea typeface="+mn-ea"/>
                          <a:cs typeface="+mn-cs"/>
                        </a:rPr>
                        <a:t>dic</a:t>
                      </a: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.’22</a:t>
                      </a:r>
                    </a:p>
                  </a:txBody>
                  <a:tcPr marL="91441" marR="91441" marT="45712" marB="457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 de participación en el Sistema</a:t>
                      </a:r>
                    </a:p>
                  </a:txBody>
                  <a:tcPr marL="91441" marR="91441" marT="45712" marB="457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Número de cuentas</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dic.’23</a:t>
                      </a:r>
                    </a:p>
                  </a:txBody>
                  <a:tcPr marL="91441" marR="91441" marT="45712" marB="457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 de participación en el Sistema</a:t>
                      </a:r>
                    </a:p>
                  </a:txBody>
                  <a:tcPr marL="91441" marR="91441" marT="45712" marB="457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val="10000"/>
                  </a:ext>
                </a:extLst>
              </a:tr>
              <a:tr h="36731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AFP</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1.819.778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62,1%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1.891.459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62,4%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731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Bancos</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450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403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731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Compañías de Seguro</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174.382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5,9%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170.906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5,6%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6731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Fondos de Inversión</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115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66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6731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Fondos mutuos</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894.648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30,5%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dirty="0">
                          <a:solidFill>
                            <a:srgbClr val="000000"/>
                          </a:solidFill>
                          <a:effectLst/>
                          <a:latin typeface="Calibri" panose="020F0502020204030204" pitchFamily="34" charset="0"/>
                        </a:rPr>
                        <a:t>925.546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30,5%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6731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Corredores de Bolsa</a:t>
                      </a:r>
                      <a:r>
                        <a:rPr kumimoji="0" lang="es-CL" sz="1400" b="0" i="0" u="none" strike="noStrike" cap="none" normalizeH="0" baseline="30000" dirty="0">
                          <a:ln>
                            <a:noFill/>
                          </a:ln>
                          <a:solidFill>
                            <a:schemeClr val="tx1"/>
                          </a:solidFill>
                          <a:effectLst/>
                          <a:latin typeface="Calibri" panose="020F0502020204030204" pitchFamily="34" charset="0"/>
                          <a:cs typeface="Calibri" panose="020F0502020204030204" pitchFamily="34" charset="0"/>
                        </a:rPr>
                        <a:t>1</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42.762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1,5%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43.030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1,4%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48714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kern="1200" cap="none" normalizeH="0" baseline="0" dirty="0">
                          <a:ln>
                            <a:noFill/>
                          </a:ln>
                          <a:solidFill>
                            <a:schemeClr val="tx1"/>
                          </a:solidFill>
                          <a:effectLst/>
                          <a:latin typeface="Calibri" panose="020F0502020204030204" pitchFamily="34" charset="0"/>
                          <a:ea typeface="+mn-ea"/>
                          <a:cs typeface="Calibri" panose="020F0502020204030204" pitchFamily="34" charset="0"/>
                        </a:rPr>
                        <a:t>Administradoras Generales de Fondos</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487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553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36731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Sistema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1" i="0" u="none" strike="noStrike">
                          <a:solidFill>
                            <a:srgbClr val="000000"/>
                          </a:solidFill>
                          <a:effectLst/>
                          <a:latin typeface="Calibri" panose="020F0502020204030204" pitchFamily="34" charset="0"/>
                        </a:rPr>
                        <a:t>2.932.622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1" i="0" u="none" strike="noStrike">
                          <a:solidFill>
                            <a:srgbClr val="000000"/>
                          </a:solidFill>
                          <a:effectLst/>
                          <a:latin typeface="Calibri" panose="020F0502020204030204" pitchFamily="34" charset="0"/>
                        </a:rPr>
                        <a:t>100,0%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1" i="0" u="none" strike="noStrike" dirty="0">
                          <a:solidFill>
                            <a:srgbClr val="000000"/>
                          </a:solidFill>
                          <a:effectLst/>
                          <a:latin typeface="Calibri" panose="020F0502020204030204" pitchFamily="34" charset="0"/>
                        </a:rPr>
                        <a:t>3.031.963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1" i="0" u="none" strike="noStrike" dirty="0">
                          <a:solidFill>
                            <a:srgbClr val="000000"/>
                          </a:solidFill>
                          <a:effectLst/>
                          <a:latin typeface="Calibri" panose="020F0502020204030204" pitchFamily="34" charset="0"/>
                        </a:rPr>
                        <a:t>100,0%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bl>
          </a:graphicData>
        </a:graphic>
      </p:graphicFrame>
      <p:sp>
        <p:nvSpPr>
          <p:cNvPr id="2" name="CuadroTexto 1">
            <a:extLst>
              <a:ext uri="{FF2B5EF4-FFF2-40B4-BE49-F238E27FC236}">
                <a16:creationId xmlns:a16="http://schemas.microsoft.com/office/drawing/2014/main" id="{D97E69A1-A961-4AC4-9EF5-57423ECC822D}"/>
              </a:ext>
            </a:extLst>
          </p:cNvPr>
          <p:cNvSpPr txBox="1"/>
          <p:nvPr/>
        </p:nvSpPr>
        <p:spPr>
          <a:xfrm>
            <a:off x="323528" y="5840928"/>
            <a:ext cx="8100000" cy="369332"/>
          </a:xfrm>
          <a:prstGeom prst="rect">
            <a:avLst/>
          </a:prstGeom>
          <a:noFill/>
        </p:spPr>
        <p:txBody>
          <a:bodyPr wrap="square" rtlCol="0">
            <a:spAutoFit/>
          </a:bodyPr>
          <a:lstStyle/>
          <a:p>
            <a:r>
              <a:rPr lang="es-CL" sz="900" dirty="0">
                <a:latin typeface="Calibri" panose="020F0502020204030204" pitchFamily="34" charset="0"/>
                <a:ea typeface="Calibri" panose="020F0502020204030204" pitchFamily="34" charset="0"/>
                <a:cs typeface="Calibri" panose="020F0502020204030204" pitchFamily="34" charset="0"/>
              </a:rPr>
              <a:t>(1) A partir de diciembre 2022 se corrige el reporte del número de cuentas en Corredores de Bolsa asociándose una cuenta por persona, independiente del número de instrumentos de inversión del plan de APV.</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377570" y="908720"/>
            <a:ext cx="8496300" cy="1008112"/>
          </a:xfrm>
        </p:spPr>
        <p:txBody>
          <a:bodyPr/>
          <a:lstStyle/>
          <a:p>
            <a:pPr eaLnBrk="1" hangingPunct="1"/>
            <a:r>
              <a:rPr lang="es-CL" altLang="es-CL" sz="2800" b="1" dirty="0">
                <a:latin typeface="Calibri" panose="020F0502020204030204" pitchFamily="34" charset="0"/>
                <a:cs typeface="Calibri" panose="020F0502020204030204" pitchFamily="34" charset="0"/>
              </a:rPr>
              <a:t>Monto de los Depósitos</a:t>
            </a:r>
            <a:r>
              <a:rPr lang="es-CL" altLang="es-CL" sz="2000" b="1" baseline="30000" dirty="0">
                <a:latin typeface="Calibri" panose="020F0502020204030204" pitchFamily="34" charset="0"/>
                <a:cs typeface="Calibri" panose="020F0502020204030204" pitchFamily="34" charset="0"/>
              </a:rPr>
              <a:t>1</a:t>
            </a:r>
            <a:r>
              <a:rPr lang="es-CL" altLang="es-CL" sz="2800" b="1" dirty="0">
                <a:latin typeface="Calibri" panose="020F0502020204030204" pitchFamily="34" charset="0"/>
                <a:cs typeface="Calibri" panose="020F0502020204030204" pitchFamily="34" charset="0"/>
              </a:rPr>
              <a:t> y Retiros </a:t>
            </a:r>
            <a:br>
              <a:rPr lang="es-CL" altLang="es-CL" sz="2800" b="1" dirty="0">
                <a:latin typeface="Calibri" panose="020F0502020204030204" pitchFamily="34" charset="0"/>
                <a:cs typeface="Calibri" panose="020F0502020204030204" pitchFamily="34" charset="0"/>
              </a:rPr>
            </a:br>
            <a:r>
              <a:rPr lang="es-CL" altLang="es-CL" sz="2800" b="1" dirty="0">
                <a:latin typeface="Calibri" panose="020F0502020204030204" pitchFamily="34" charset="0"/>
                <a:cs typeface="Calibri" panose="020F0502020204030204" pitchFamily="34" charset="0"/>
              </a:rPr>
              <a:t>de Ahorro Previsional Voluntario por Industria</a:t>
            </a:r>
            <a:br>
              <a:rPr lang="es-CL" altLang="es-CL" sz="2800" b="1" dirty="0"/>
            </a:br>
            <a:r>
              <a:rPr lang="es-CL" altLang="es-CL" sz="2000" dirty="0">
                <a:latin typeface="Calibri" panose="020F0502020204030204" pitchFamily="34" charset="0"/>
                <a:cs typeface="Calibri" panose="020F0502020204030204" pitchFamily="34" charset="0"/>
              </a:rPr>
              <a:t>(Promedio mensual trimestre octubre - diciembre 2023)</a:t>
            </a:r>
          </a:p>
        </p:txBody>
      </p:sp>
      <p:graphicFrame>
        <p:nvGraphicFramePr>
          <p:cNvPr id="44289" name="Group 257"/>
          <p:cNvGraphicFramePr>
            <a:graphicFrameLocks noGrp="1"/>
          </p:cNvGraphicFramePr>
          <p:nvPr>
            <p:ph idx="1"/>
            <p:extLst>
              <p:ext uri="{D42A27DB-BD31-4B8C-83A1-F6EECF244321}">
                <p14:modId xmlns:p14="http://schemas.microsoft.com/office/powerpoint/2010/main" val="3930644905"/>
              </p:ext>
            </p:extLst>
          </p:nvPr>
        </p:nvGraphicFramePr>
        <p:xfrm>
          <a:off x="468535" y="2012963"/>
          <a:ext cx="8466896" cy="3743609"/>
        </p:xfrm>
        <a:graphic>
          <a:graphicData uri="http://schemas.openxmlformats.org/drawingml/2006/table">
            <a:tbl>
              <a:tblPr/>
              <a:tblGrid>
                <a:gridCol w="2033534">
                  <a:extLst>
                    <a:ext uri="{9D8B030D-6E8A-4147-A177-3AD203B41FA5}">
                      <a16:colId xmlns:a16="http://schemas.microsoft.com/office/drawing/2014/main" val="20000"/>
                    </a:ext>
                  </a:extLst>
                </a:gridCol>
                <a:gridCol w="1811694">
                  <a:extLst>
                    <a:ext uri="{9D8B030D-6E8A-4147-A177-3AD203B41FA5}">
                      <a16:colId xmlns:a16="http://schemas.microsoft.com/office/drawing/2014/main" val="20001"/>
                    </a:ext>
                  </a:extLst>
                </a:gridCol>
                <a:gridCol w="1478934">
                  <a:extLst>
                    <a:ext uri="{9D8B030D-6E8A-4147-A177-3AD203B41FA5}">
                      <a16:colId xmlns:a16="http://schemas.microsoft.com/office/drawing/2014/main" val="20002"/>
                    </a:ext>
                  </a:extLst>
                </a:gridCol>
                <a:gridCol w="1663800">
                  <a:extLst>
                    <a:ext uri="{9D8B030D-6E8A-4147-A177-3AD203B41FA5}">
                      <a16:colId xmlns:a16="http://schemas.microsoft.com/office/drawing/2014/main" val="20003"/>
                    </a:ext>
                  </a:extLst>
                </a:gridCol>
                <a:gridCol w="1478934">
                  <a:extLst>
                    <a:ext uri="{9D8B030D-6E8A-4147-A177-3AD203B41FA5}">
                      <a16:colId xmlns:a16="http://schemas.microsoft.com/office/drawing/2014/main" val="20004"/>
                    </a:ext>
                  </a:extLst>
                </a:gridCol>
              </a:tblGrid>
              <a:tr h="961322">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Industria</a:t>
                      </a:r>
                    </a:p>
                  </a:txBody>
                  <a:tcPr marL="90003" marR="90003" marT="46803" marB="46803"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Monto depósitos por Industria (MM$)</a:t>
                      </a:r>
                    </a:p>
                  </a:txBody>
                  <a:tcPr marL="90003" marR="90003" marT="46803" marB="4680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 % de</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participación en el Sistema</a:t>
                      </a:r>
                    </a:p>
                  </a:txBody>
                  <a:tcPr marL="90003" marR="90003" marT="46803" marB="4680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Monto retiros</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por Industria (MM$)</a:t>
                      </a:r>
                    </a:p>
                  </a:txBody>
                  <a:tcPr marL="90003" marR="90003" marT="46803" marB="4680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 % de</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participación en el Sistema</a:t>
                      </a:r>
                    </a:p>
                  </a:txBody>
                  <a:tcPr marL="90003" marR="90003" marT="46803" marB="46803" anchor="ctr"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val="10000"/>
                  </a:ext>
                </a:extLst>
              </a:tr>
              <a:tr h="24780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AFP</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38.012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37,3%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32.097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55,3%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4780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Bancos</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13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4780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Compañías de Seguro</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29.297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28,7%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11.403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19,7%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4780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Fondos de Inversión</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24780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Fondos mutuos</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22.690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22,3%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12.033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20,7%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420039">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Corredores de Bolsa</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11.924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11,7%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2.406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4,1%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420039">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kern="1200" cap="none" normalizeH="0" baseline="0" dirty="0">
                          <a:ln>
                            <a:noFill/>
                          </a:ln>
                          <a:solidFill>
                            <a:schemeClr val="tx1"/>
                          </a:solidFill>
                          <a:effectLst/>
                          <a:latin typeface="Calibri" panose="020F0502020204030204" pitchFamily="34" charset="0"/>
                          <a:ea typeface="+mn-ea"/>
                          <a:cs typeface="Calibri" panose="020F0502020204030204" pitchFamily="34" charset="0"/>
                        </a:rPr>
                        <a:t>Administradoras Generales de Fondos</a:t>
                      </a:r>
                      <a:r>
                        <a:rPr kumimoji="0" lang="es-CL" sz="1400" b="0" i="0" u="none" strike="noStrike" kern="1200" cap="none" normalizeH="0" baseline="30000" dirty="0">
                          <a:ln>
                            <a:noFill/>
                          </a:ln>
                          <a:solidFill>
                            <a:schemeClr val="tx1"/>
                          </a:solidFill>
                          <a:effectLst/>
                          <a:latin typeface="Calibri" panose="020F0502020204030204" pitchFamily="34" charset="0"/>
                          <a:ea typeface="+mn-ea"/>
                          <a:cs typeface="Calibri" panose="020F0502020204030204" pitchFamily="34" charset="0"/>
                        </a:rPr>
                        <a:t>2</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33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39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0,1%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24780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Sistema</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1" i="0" u="none" strike="noStrike">
                          <a:solidFill>
                            <a:srgbClr val="000000"/>
                          </a:solidFill>
                          <a:effectLst/>
                          <a:latin typeface="Calibri" panose="020F0502020204030204" pitchFamily="34" charset="0"/>
                        </a:rPr>
                        <a:t>101.961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1" i="0" u="none" strike="noStrike">
                          <a:solidFill>
                            <a:srgbClr val="000000"/>
                          </a:solidFill>
                          <a:effectLst/>
                          <a:latin typeface="Calibri" panose="020F0502020204030204" pitchFamily="34" charset="0"/>
                        </a:rPr>
                        <a:t>100,0%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rtl="0" fontAlgn="b"/>
                      <a:r>
                        <a:rPr lang="es-CL" sz="1200" b="1" i="0" u="none" strike="noStrike">
                          <a:solidFill>
                            <a:srgbClr val="000000"/>
                          </a:solidFill>
                          <a:effectLst/>
                          <a:latin typeface="Calibri" panose="020F0502020204030204" pitchFamily="34" charset="0"/>
                        </a:rPr>
                        <a:t>57.992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1" i="0" u="none" strike="noStrike" dirty="0">
                          <a:solidFill>
                            <a:srgbClr val="000000"/>
                          </a:solidFill>
                          <a:effectLst/>
                          <a:latin typeface="Calibri" panose="020F0502020204030204" pitchFamily="34" charset="0"/>
                        </a:rPr>
                        <a:t>100,0%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bl>
          </a:graphicData>
        </a:graphic>
      </p:graphicFrame>
      <p:sp>
        <p:nvSpPr>
          <p:cNvPr id="17473" name="Text Box 144"/>
          <p:cNvSpPr txBox="1">
            <a:spLocks noChangeArrowheads="1"/>
          </p:cNvSpPr>
          <p:nvPr/>
        </p:nvSpPr>
        <p:spPr bwMode="auto">
          <a:xfrm>
            <a:off x="483654" y="5735342"/>
            <a:ext cx="8466895" cy="10926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hangingPunct="0">
              <a:defRPr sz="2000">
                <a:solidFill>
                  <a:schemeClr val="tx1"/>
                </a:solidFill>
                <a:latin typeface="Arial" charset="0"/>
              </a:defRPr>
            </a:lvl6pPr>
            <a:lvl7pPr eaLnBrk="0" hangingPunct="0">
              <a:defRPr sz="2000">
                <a:solidFill>
                  <a:schemeClr val="tx1"/>
                </a:solidFill>
                <a:latin typeface="Arial" charset="0"/>
              </a:defRPr>
            </a:lvl7pPr>
            <a:lvl8pPr eaLnBrk="0" hangingPunct="0">
              <a:defRPr sz="2000">
                <a:solidFill>
                  <a:schemeClr val="tx1"/>
                </a:solidFill>
                <a:latin typeface="Arial" charset="0"/>
              </a:defRPr>
            </a:lvl8pPr>
            <a:lvl9pPr eaLnBrk="0" hangingPunct="0">
              <a:defRPr sz="2000">
                <a:solidFill>
                  <a:schemeClr val="tx1"/>
                </a:solidFill>
                <a:latin typeface="Arial" charset="0"/>
              </a:defRPr>
            </a:lvl9pPr>
          </a:lstStyle>
          <a:p>
            <a:pPr eaLnBrk="1" hangingPunct="1"/>
            <a:r>
              <a:rPr lang="es-ES" altLang="es-CL" sz="900" dirty="0">
                <a:latin typeface="Calibri" panose="020F0502020204030204" pitchFamily="34" charset="0"/>
                <a:cs typeface="Calibri" panose="020F0502020204030204" pitchFamily="34" charset="0"/>
              </a:rPr>
              <a:t>(1) Considera los depósitos que son enterados por primera vez en un plan de ahorro previsional voluntario.</a:t>
            </a:r>
          </a:p>
          <a:p>
            <a:pPr eaLnBrk="1" hangingPunct="1"/>
            <a:r>
              <a:rPr lang="es-ES" sz="900" dirty="0">
                <a:latin typeface="Calibri" panose="020F0502020204030204" pitchFamily="34" charset="0"/>
                <a:cs typeface="Calibri" panose="020F0502020204030204" pitchFamily="34" charset="0"/>
              </a:rPr>
              <a:t>(2) Las Administradoras Generales de Fondos son sociedades anónimas especiales que se constituyen para la administración de recursos de terceros a través de Fondos Mutuos, Fondos de Inversión y Carteras de Terceros (de aquellas sometidas a la fiscalización de la CMF), regidos por la Ley </a:t>
            </a:r>
            <a:r>
              <a:rPr lang="es-ES" sz="900" dirty="0" err="1">
                <a:latin typeface="Calibri" panose="020F0502020204030204" pitchFamily="34" charset="0"/>
                <a:cs typeface="Calibri" panose="020F0502020204030204" pitchFamily="34" charset="0"/>
              </a:rPr>
              <a:t>N°</a:t>
            </a:r>
            <a:r>
              <a:rPr lang="es-ES" sz="900" dirty="0">
                <a:latin typeface="Calibri" panose="020F0502020204030204" pitchFamily="34" charset="0"/>
                <a:cs typeface="Calibri" panose="020F0502020204030204" pitchFamily="34" charset="0"/>
              </a:rPr>
              <a:t> 20.712. Las administradoras son responsables por la administración de los recursos de los fondos, por cuenta y riesgo de los aportantes. Por la gestión de los fondos, las administradoras pueden cobrar a estos aquella remuneración que establecen los reglamentos internos de cada uno de ellos.</a:t>
            </a:r>
          </a:p>
          <a:p>
            <a:pPr eaLnBrk="1" hangingPunct="1"/>
            <a:endParaRPr lang="es-ES" altLang="es-CL" sz="1000" dirty="0">
              <a:latin typeface="Calibri" panose="020F0502020204030204" pitchFamily="34" charset="0"/>
              <a:cs typeface="Calibri" panose="020F0502020204030204" pitchFamily="34" charset="0"/>
            </a:endParaRPr>
          </a:p>
          <a:p>
            <a:pPr eaLnBrk="1" hangingPunct="1"/>
            <a:endParaRPr lang="es-ES" altLang="es-CL" sz="1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4"/>
          <p:cNvSpPr>
            <a:spLocks noGrp="1" noChangeArrowheads="1"/>
          </p:cNvSpPr>
          <p:nvPr>
            <p:ph type="title"/>
          </p:nvPr>
        </p:nvSpPr>
        <p:spPr>
          <a:xfrm>
            <a:off x="457200" y="1052513"/>
            <a:ext cx="8229600" cy="1008335"/>
          </a:xfrm>
        </p:spPr>
        <p:txBody>
          <a:bodyPr/>
          <a:lstStyle/>
          <a:p>
            <a:pPr eaLnBrk="1" hangingPunct="1"/>
            <a:r>
              <a:rPr lang="es-CL" altLang="es-CL" sz="2800" b="1" dirty="0">
                <a:latin typeface="Calibri" panose="020F0502020204030204" pitchFamily="34" charset="0"/>
                <a:cs typeface="Calibri" panose="020F0502020204030204" pitchFamily="34" charset="0"/>
              </a:rPr>
              <a:t>Número de personas con cuentas de ahorro Previsional Voluntario por industria y género</a:t>
            </a:r>
            <a:br>
              <a:rPr lang="es-CL" altLang="es-CL" sz="2800" b="1" dirty="0">
                <a:latin typeface="Calibri" panose="020F0502020204030204" pitchFamily="34" charset="0"/>
                <a:cs typeface="Calibri" panose="020F0502020204030204" pitchFamily="34" charset="0"/>
              </a:rPr>
            </a:br>
            <a:r>
              <a:rPr lang="es-CL" altLang="es-CL" sz="2000" dirty="0">
                <a:latin typeface="Calibri" panose="020F0502020204030204" pitchFamily="34" charset="0"/>
                <a:cs typeface="Calibri" panose="020F0502020204030204" pitchFamily="34" charset="0"/>
              </a:rPr>
              <a:t>(diciembre 2023)</a:t>
            </a:r>
          </a:p>
        </p:txBody>
      </p:sp>
      <p:graphicFrame>
        <p:nvGraphicFramePr>
          <p:cNvPr id="17376" name="Group 992"/>
          <p:cNvGraphicFramePr>
            <a:graphicFrameLocks noGrp="1"/>
          </p:cNvGraphicFramePr>
          <p:nvPr>
            <p:extLst>
              <p:ext uri="{D42A27DB-BD31-4B8C-83A1-F6EECF244321}">
                <p14:modId xmlns:p14="http://schemas.microsoft.com/office/powerpoint/2010/main" val="3238162431"/>
              </p:ext>
            </p:extLst>
          </p:nvPr>
        </p:nvGraphicFramePr>
        <p:xfrm>
          <a:off x="427512" y="2204864"/>
          <a:ext cx="8028397" cy="3234214"/>
        </p:xfrm>
        <a:graphic>
          <a:graphicData uri="http://schemas.openxmlformats.org/drawingml/2006/table">
            <a:tbl>
              <a:tblPr/>
              <a:tblGrid>
                <a:gridCol w="2520000">
                  <a:extLst>
                    <a:ext uri="{9D8B030D-6E8A-4147-A177-3AD203B41FA5}">
                      <a16:colId xmlns:a16="http://schemas.microsoft.com/office/drawing/2014/main" val="20000"/>
                    </a:ext>
                  </a:extLst>
                </a:gridCol>
                <a:gridCol w="1440000">
                  <a:extLst>
                    <a:ext uri="{9D8B030D-6E8A-4147-A177-3AD203B41FA5}">
                      <a16:colId xmlns:a16="http://schemas.microsoft.com/office/drawing/2014/main" val="20001"/>
                    </a:ext>
                  </a:extLst>
                </a:gridCol>
                <a:gridCol w="1440000">
                  <a:extLst>
                    <a:ext uri="{9D8B030D-6E8A-4147-A177-3AD203B41FA5}">
                      <a16:colId xmlns:a16="http://schemas.microsoft.com/office/drawing/2014/main" val="20002"/>
                    </a:ext>
                  </a:extLst>
                </a:gridCol>
                <a:gridCol w="1440000">
                  <a:extLst>
                    <a:ext uri="{9D8B030D-6E8A-4147-A177-3AD203B41FA5}">
                      <a16:colId xmlns:a16="http://schemas.microsoft.com/office/drawing/2014/main" val="20003"/>
                    </a:ext>
                  </a:extLst>
                </a:gridCol>
                <a:gridCol w="1188397">
                  <a:extLst>
                    <a:ext uri="{9D8B030D-6E8A-4147-A177-3AD203B41FA5}">
                      <a16:colId xmlns:a16="http://schemas.microsoft.com/office/drawing/2014/main" val="20004"/>
                    </a:ext>
                  </a:extLst>
                </a:gridCol>
              </a:tblGrid>
              <a:tr h="519161">
                <a:tc rowSpan="2">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Industria</a:t>
                      </a:r>
                    </a:p>
                    <a:p>
                      <a:pPr marL="0" marR="0" lvl="0" indent="0" algn="ctr" defTabSz="914400" rtl="0" eaLnBrk="1" fontAlgn="b" latinLnBrk="0" hangingPunct="1">
                        <a:lnSpc>
                          <a:spcPct val="100000"/>
                        </a:lnSpc>
                        <a:spcBef>
                          <a:spcPct val="0"/>
                        </a:spcBef>
                        <a:spcAft>
                          <a:spcPct val="0"/>
                        </a:spcAft>
                        <a:buClrTx/>
                        <a:buSzTx/>
                        <a:buFontTx/>
                        <a:buNone/>
                        <a:tabLst/>
                      </a:pPr>
                      <a:endPar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endParaRPr>
                    </a:p>
                  </a:txBody>
                  <a:tcPr marL="89999" marR="89999" marT="46787" marB="46787" anchor="b"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gridSpan="2">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Depósitos de APV y Cotizaciones Voluntarias</a:t>
                      </a:r>
                    </a:p>
                  </a:txBody>
                  <a:tcPr marL="89999" marR="89999" marT="46787" marB="4678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hMerge="1">
                  <a:txBody>
                    <a:bodyPr/>
                    <a:lstStyle/>
                    <a:p>
                      <a:endParaRPr lang="es-CL"/>
                    </a:p>
                  </a:txBody>
                  <a:tcPr/>
                </a:tc>
                <a:tc gridSpan="2">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Depósitos Convenidos</a:t>
                      </a:r>
                    </a:p>
                  </a:txBody>
                  <a:tcPr marL="89999" marR="89999" marT="46787" marB="46787" anchor="ctr"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hMerge="1">
                  <a:txBody>
                    <a:bodyPr/>
                    <a:lstStyle/>
                    <a:p>
                      <a:endParaRPr lang="es-CL"/>
                    </a:p>
                  </a:txBody>
                  <a:tcPr/>
                </a:tc>
                <a:extLst>
                  <a:ext uri="{0D108BD9-81ED-4DB2-BD59-A6C34878D82A}">
                    <a16:rowId xmlns:a16="http://schemas.microsoft.com/office/drawing/2014/main" val="10000"/>
                  </a:ext>
                </a:extLst>
              </a:tr>
              <a:tr h="432000">
                <a:tc vMerge="1">
                  <a:txBody>
                    <a:bodyPr/>
                    <a:lstStyle/>
                    <a:p>
                      <a:endParaRPr lang="es-CL"/>
                    </a:p>
                  </a:txBody>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Hombres</a:t>
                      </a:r>
                    </a:p>
                  </a:txBody>
                  <a:tcPr marL="89999" marR="89999" marT="46787" marB="4678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Mujeres</a:t>
                      </a:r>
                    </a:p>
                  </a:txBody>
                  <a:tcPr marL="89999" marR="89999" marT="46787" marB="4678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Hombres</a:t>
                      </a:r>
                    </a:p>
                  </a:txBody>
                  <a:tcPr marL="89999" marR="89999" marT="46787" marB="4678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Mujeres</a:t>
                      </a:r>
                    </a:p>
                  </a:txBody>
                  <a:tcPr marL="89999" marR="89999" marT="46787" marB="46787" anchor="b"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val="10001"/>
                  </a:ext>
                </a:extLst>
              </a:tr>
              <a:tr h="36000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AFP</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1.004.684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671.550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155.280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58.940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000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Bancos</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dirty="0">
                          <a:solidFill>
                            <a:srgbClr val="000000"/>
                          </a:solidFill>
                          <a:effectLst/>
                          <a:latin typeface="Calibri" panose="020F0502020204030204" pitchFamily="34" charset="0"/>
                        </a:rPr>
                        <a:t>232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146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21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6000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Compañías de Seguros</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85.755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62.751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6.255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2.368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6000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Fondos mutuos y de inversión</a:t>
                      </a:r>
                    </a:p>
                  </a:txBody>
                  <a:tcPr marL="89999" marR="89999" marT="46787" marB="46787"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279.831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270.749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17.255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8.234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6000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Corredores de Bolsa</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18.115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9.706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6.380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1.905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36000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Sistema</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1" i="0" u="none" strike="noStrike">
                          <a:solidFill>
                            <a:srgbClr val="000000"/>
                          </a:solidFill>
                          <a:effectLst/>
                          <a:latin typeface="Calibri" panose="020F0502020204030204" pitchFamily="34" charset="0"/>
                        </a:rPr>
                        <a:t>1.388.617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rtl="0" fontAlgn="b"/>
                      <a:r>
                        <a:rPr lang="es-CL" sz="1200" b="1" i="0" u="none" strike="noStrike">
                          <a:solidFill>
                            <a:srgbClr val="000000"/>
                          </a:solidFill>
                          <a:effectLst/>
                          <a:latin typeface="Calibri" panose="020F0502020204030204" pitchFamily="34" charset="0"/>
                        </a:rPr>
                        <a:t>1.014.902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rtl="0" fontAlgn="b"/>
                      <a:r>
                        <a:rPr lang="es-CL" sz="1200" b="1" i="0" u="none" strike="noStrike">
                          <a:solidFill>
                            <a:srgbClr val="000000"/>
                          </a:solidFill>
                          <a:effectLst/>
                          <a:latin typeface="Calibri" panose="020F0502020204030204" pitchFamily="34" charset="0"/>
                        </a:rPr>
                        <a:t>185.191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rtl="0" fontAlgn="b"/>
                      <a:r>
                        <a:rPr lang="es-CL" sz="1200" b="1" i="0" u="none" strike="noStrike" dirty="0">
                          <a:solidFill>
                            <a:srgbClr val="000000"/>
                          </a:solidFill>
                          <a:effectLst/>
                          <a:latin typeface="Calibri" panose="020F0502020204030204" pitchFamily="34" charset="0"/>
                        </a:rPr>
                        <a:t>71.451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57200" y="1030858"/>
            <a:ext cx="8229600" cy="1143000"/>
          </a:xfrm>
        </p:spPr>
        <p:txBody>
          <a:bodyPr/>
          <a:lstStyle/>
          <a:p>
            <a:pPr eaLnBrk="1" hangingPunct="1"/>
            <a:r>
              <a:rPr lang="es-CL" altLang="es-CL" sz="2800" b="1" dirty="0">
                <a:latin typeface="Calibri" panose="020F0502020204030204" pitchFamily="34" charset="0"/>
                <a:cs typeface="Calibri" panose="020F0502020204030204" pitchFamily="34" charset="0"/>
              </a:rPr>
              <a:t>Evolución del saldo de Ahorro </a:t>
            </a:r>
            <a:br>
              <a:rPr lang="es-CL" altLang="es-CL" sz="2800" b="1" dirty="0">
                <a:latin typeface="Calibri" panose="020F0502020204030204" pitchFamily="34" charset="0"/>
                <a:cs typeface="Calibri" panose="020F0502020204030204" pitchFamily="34" charset="0"/>
              </a:rPr>
            </a:br>
            <a:r>
              <a:rPr lang="es-CL" altLang="es-CL" sz="2800" b="1" dirty="0">
                <a:latin typeface="Calibri" panose="020F0502020204030204" pitchFamily="34" charset="0"/>
                <a:cs typeface="Calibri" panose="020F0502020204030204" pitchFamily="34" charset="0"/>
              </a:rPr>
              <a:t>Previsional Voluntario y número de cuentas </a:t>
            </a:r>
            <a:br>
              <a:rPr lang="es-CL" altLang="es-CL" sz="1800" dirty="0">
                <a:latin typeface="Calibri" panose="020F0502020204030204" pitchFamily="34" charset="0"/>
                <a:cs typeface="Calibri" panose="020F0502020204030204" pitchFamily="34" charset="0"/>
              </a:rPr>
            </a:br>
            <a:r>
              <a:rPr lang="es-CL" altLang="es-CL" sz="2000" dirty="0">
                <a:latin typeface="Calibri" panose="020F0502020204030204" pitchFamily="34" charset="0"/>
                <a:cs typeface="Calibri" panose="020F0502020204030204" pitchFamily="34" charset="0"/>
              </a:rPr>
              <a:t>(marzo 2003 – diciembre 2023)</a:t>
            </a:r>
          </a:p>
        </p:txBody>
      </p:sp>
      <p:graphicFrame>
        <p:nvGraphicFramePr>
          <p:cNvPr id="19459" name="3 Marcador de contenido"/>
          <p:cNvGraphicFramePr>
            <a:graphicFrameLocks noGrp="1" noChangeAspect="1"/>
          </p:cNvGraphicFramePr>
          <p:nvPr>
            <p:ph idx="1"/>
            <p:extLst>
              <p:ext uri="{D42A27DB-BD31-4B8C-83A1-F6EECF244321}">
                <p14:modId xmlns:p14="http://schemas.microsoft.com/office/powerpoint/2010/main" val="3242545202"/>
              </p:ext>
            </p:extLst>
          </p:nvPr>
        </p:nvGraphicFramePr>
        <p:xfrm>
          <a:off x="1204913" y="2413000"/>
          <a:ext cx="6872287" cy="3227388"/>
        </p:xfrm>
        <a:graphic>
          <a:graphicData uri="http://schemas.openxmlformats.org/presentationml/2006/ole">
            <mc:AlternateContent xmlns:mc="http://schemas.openxmlformats.org/markup-compatibility/2006">
              <mc:Choice xmlns:v="urn:schemas-microsoft-com:vml" Requires="v">
                <p:oleObj name="Worksheet" r:id="rId2" imgW="8134291" imgH="3819370" progId="Excel.Sheet.8">
                  <p:embed/>
                </p:oleObj>
              </mc:Choice>
              <mc:Fallback>
                <p:oleObj name="Worksheet" r:id="rId2" imgW="8134291" imgH="3819370" progId="Excel.Sheet.8">
                  <p:embed/>
                  <p:pic>
                    <p:nvPicPr>
                      <p:cNvPr id="0" name="3 Marcador de contenido"/>
                      <p:cNvPicPr>
                        <a:picLocks noGrp="1" noChangeAspect="1" noChangeArrowheads="1"/>
                      </p:cNvPicPr>
                      <p:nvPr/>
                    </p:nvPicPr>
                    <p:blipFill>
                      <a:blip r:embed="rId3"/>
                      <a:srcRect/>
                      <a:stretch>
                        <a:fillRect/>
                      </a:stretch>
                    </p:blipFill>
                    <p:spPr bwMode="auto">
                      <a:xfrm>
                        <a:off x="1204913" y="2413000"/>
                        <a:ext cx="6872287" cy="3227388"/>
                      </a:xfrm>
                      <a:prstGeom prst="rect">
                        <a:avLst/>
                      </a:prstGeom>
                      <a:noFill/>
                      <a:ln>
                        <a:noFill/>
                      </a:ln>
                    </p:spPr>
                  </p:pic>
                </p:oleObj>
              </mc:Fallback>
            </mc:AlternateContent>
          </a:graphicData>
        </a:graphic>
      </p:graphicFrame>
      <p:sp>
        <p:nvSpPr>
          <p:cNvPr id="19460" name="1 CuadroTexto"/>
          <p:cNvSpPr txBox="1">
            <a:spLocks noChangeArrowheads="1"/>
          </p:cNvSpPr>
          <p:nvPr/>
        </p:nvSpPr>
        <p:spPr bwMode="auto">
          <a:xfrm>
            <a:off x="716205" y="5853852"/>
            <a:ext cx="8064500"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hangingPunct="0">
              <a:defRPr sz="2000">
                <a:solidFill>
                  <a:schemeClr val="tx1"/>
                </a:solidFill>
                <a:latin typeface="Arial" charset="0"/>
              </a:defRPr>
            </a:lvl6pPr>
            <a:lvl7pPr eaLnBrk="0" hangingPunct="0">
              <a:defRPr sz="2000">
                <a:solidFill>
                  <a:schemeClr val="tx1"/>
                </a:solidFill>
                <a:latin typeface="Arial" charset="0"/>
              </a:defRPr>
            </a:lvl7pPr>
            <a:lvl8pPr eaLnBrk="0" hangingPunct="0">
              <a:defRPr sz="2000">
                <a:solidFill>
                  <a:schemeClr val="tx1"/>
                </a:solidFill>
                <a:latin typeface="Arial" charset="0"/>
              </a:defRPr>
            </a:lvl8pPr>
            <a:lvl9pPr eaLnBrk="0" hangingPunct="0">
              <a:defRPr sz="2000">
                <a:solidFill>
                  <a:schemeClr val="tx1"/>
                </a:solidFill>
                <a:latin typeface="Arial" charset="0"/>
              </a:defRPr>
            </a:lvl9pPr>
          </a:lstStyle>
          <a:p>
            <a:pPr eaLnBrk="1" hangingPunct="1"/>
            <a:r>
              <a:rPr lang="es-CL" altLang="es-CL" sz="900" dirty="0">
                <a:latin typeface="Calibri" panose="020F0502020204030204" pitchFamily="34" charset="0"/>
                <a:cs typeface="Calibri" panose="020F0502020204030204" pitchFamily="34" charset="0"/>
              </a:rPr>
              <a:t>(1) A partir de enero 2015 Corredores de Bolsa Sura S.A. informa estadísticas rectificadas para el número cuentas de planes APV.</a:t>
            </a:r>
          </a:p>
        </p:txBody>
      </p:sp>
    </p:spTree>
  </p:cSld>
  <p:clrMapOvr>
    <a:masterClrMapping/>
  </p:clrMapOvr>
</p:sld>
</file>

<file path=ppt/theme/theme1.xml><?xml version="1.0" encoding="utf-8"?>
<a:theme xmlns:a="http://schemas.openxmlformats.org/drawingml/2006/main" name="Diseño predeterminado">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Diseño personalizado">
  <a:themeElements>
    <a:clrScheme name="Diseño personaliz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ersonalizad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ersonaliz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ersonaliz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ersonaliz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ersonaliz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ersonaliz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ersonaliz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ersonaliz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ersonaliz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ersonaliz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ersonaliz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ersonaliz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ersonaliz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Diseño personalizado">
  <a:themeElements>
    <a:clrScheme name="1_Diseño personaliz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iseño personalizad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iseño personaliz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iseño personaliz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iseño personaliz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iseño personaliz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iseño personaliz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iseño personaliz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iseño personaliz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iseño personaliz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iseño personaliz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iseño personaliz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iseño personaliz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iseño personaliz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2_Diseño personalizado">
  <a:themeElements>
    <a:clrScheme name="2_Diseño personaliz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Diseño personalizad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2_Diseño personaliz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Diseño personaliz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Diseño personaliz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Diseño personaliz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Diseño personaliz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Diseño personaliz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Diseño personaliz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Diseño personaliz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Diseño personaliz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Diseño personaliz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Diseño personaliz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Diseño personaliz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9500</TotalTime>
  <Words>1080</Words>
  <Application>Microsoft Office PowerPoint</Application>
  <PresentationFormat>Presentación en pantalla (4:3)</PresentationFormat>
  <Paragraphs>263</Paragraphs>
  <Slides>11</Slides>
  <Notes>4</Notes>
  <HiddenSlides>0</HiddenSlides>
  <MMClips>0</MMClips>
  <ScaleCrop>false</ScaleCrop>
  <HeadingPairs>
    <vt:vector size="8" baseType="variant">
      <vt:variant>
        <vt:lpstr>Fuentes usadas</vt:lpstr>
      </vt:variant>
      <vt:variant>
        <vt:i4>2</vt:i4>
      </vt:variant>
      <vt:variant>
        <vt:lpstr>Tema</vt:lpstr>
      </vt:variant>
      <vt:variant>
        <vt:i4>4</vt:i4>
      </vt:variant>
      <vt:variant>
        <vt:lpstr>Servidores OLE incrustados</vt:lpstr>
      </vt:variant>
      <vt:variant>
        <vt:i4>2</vt:i4>
      </vt:variant>
      <vt:variant>
        <vt:lpstr>Títulos de diapositiva</vt:lpstr>
      </vt:variant>
      <vt:variant>
        <vt:i4>11</vt:i4>
      </vt:variant>
    </vt:vector>
  </HeadingPairs>
  <TitlesOfParts>
    <vt:vector size="19" baseType="lpstr">
      <vt:lpstr>Arial</vt:lpstr>
      <vt:lpstr>Calibri</vt:lpstr>
      <vt:lpstr>Diseño predeterminado</vt:lpstr>
      <vt:lpstr>Diseño personalizado</vt:lpstr>
      <vt:lpstr>1_Diseño personalizado</vt:lpstr>
      <vt:lpstr>2_Diseño personalizado</vt:lpstr>
      <vt:lpstr>Fotografía de Photo Editor</vt:lpstr>
      <vt:lpstr>Worksheet</vt:lpstr>
      <vt:lpstr>Información sobre APV y APVC  a diciembre 2023</vt:lpstr>
      <vt:lpstr>Objetivo </vt:lpstr>
      <vt:lpstr>Antecedentes </vt:lpstr>
      <vt:lpstr>Antecedentes </vt:lpstr>
      <vt:lpstr>Monto total acumulado  de Ahorro Previsional Voluntario (APV) por Industria1</vt:lpstr>
      <vt:lpstr>Número de cuentas de Ahorro Previsional Voluntario por industria </vt:lpstr>
      <vt:lpstr>Monto de los Depósitos1 y Retiros  de Ahorro Previsional Voluntario por Industria (Promedio mensual trimestre octubre - diciembre 2023)</vt:lpstr>
      <vt:lpstr>Número de personas con cuentas de ahorro Previsional Voluntario por industria y género (diciembre 2023)</vt:lpstr>
      <vt:lpstr>Evolución del saldo de Ahorro  Previsional Voluntario y número de cuentas  (marzo 2003 – diciembre 2023)</vt:lpstr>
      <vt:lpstr>Contratos, cuentas y saldo de Ahorro Previsional Voluntario Colectivo por industria </vt:lpstr>
      <vt:lpstr>Información Complementaria</vt:lpstr>
    </vt:vector>
  </TitlesOfParts>
  <Company>Superintendencia de Valores y Seguros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Situación del Ahorro Previsional Voluntario</dc:title>
  <dc:creator>CSotelo</dc:creator>
  <cp:lastModifiedBy>Patricia Rabanales González</cp:lastModifiedBy>
  <cp:revision>680</cp:revision>
  <dcterms:created xsi:type="dcterms:W3CDTF">2003-09-04T14:25:55Z</dcterms:created>
  <dcterms:modified xsi:type="dcterms:W3CDTF">2024-03-28T13:45:17Z</dcterms:modified>
</cp:coreProperties>
</file>