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junio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1997266621"/>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636.281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803.734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991.904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636.281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803.734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991.904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4097820446"/>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jun’23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jun.’24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638.188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3.875.610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702.668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4.250.904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968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512.680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1.797.225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620.048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2.092.019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1.134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372.501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1.207.186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451.495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1.473.812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64.525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1.389.916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77.157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1.719.659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936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56.152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3.070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61.979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1.588.886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8.328.915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1.854.506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9.600.476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4273780756"/>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jun</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jun.’24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1.854.545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1.928.356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172.407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170.880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905.590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932.053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42.874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43.235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2.976.491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3.075.531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abril - junio 2024)</a:t>
            </a:r>
          </a:p>
        </p:txBody>
      </p:sp>
      <p:graphicFrame>
        <p:nvGraphicFramePr>
          <p:cNvPr id="44289" name="Group 257"/>
          <p:cNvGraphicFramePr>
            <a:graphicFrameLocks noGrp="1"/>
          </p:cNvGraphicFramePr>
          <p:nvPr>
            <p:ph idx="1"/>
            <p:extLst>
              <p:ext uri="{D42A27DB-BD31-4B8C-83A1-F6EECF244321}">
                <p14:modId xmlns:p14="http://schemas.microsoft.com/office/powerpoint/2010/main" val="1029083740"/>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27.958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16.955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28.883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12.184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18.985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9.542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10.548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3.488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86.377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42.187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(junio 2024)</a:t>
            </a:r>
          </a:p>
        </p:txBody>
      </p:sp>
      <p:graphicFrame>
        <p:nvGraphicFramePr>
          <p:cNvPr id="17376" name="Group 992"/>
          <p:cNvGraphicFramePr>
            <a:graphicFrameLocks noGrp="1"/>
          </p:cNvGraphicFramePr>
          <p:nvPr>
            <p:extLst>
              <p:ext uri="{D42A27DB-BD31-4B8C-83A1-F6EECF244321}">
                <p14:modId xmlns:p14="http://schemas.microsoft.com/office/powerpoint/2010/main" val="1433498689"/>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1.022.761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685.216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158.630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60.690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85.689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62.753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2.411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281.133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279.718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17.388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18.108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9.734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6.455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1.407.922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1.037.566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188.893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73.262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junio 2024)</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2274755844"/>
              </p:ext>
            </p:extLst>
          </p:nvPr>
        </p:nvGraphicFramePr>
        <p:xfrm>
          <a:off x="1482725" y="2417763"/>
          <a:ext cx="6313488" cy="3216275"/>
        </p:xfrm>
        <a:graphic>
          <a:graphicData uri="http://schemas.openxmlformats.org/presentationml/2006/ole">
            <mc:AlternateContent xmlns:mc="http://schemas.openxmlformats.org/markup-compatibility/2006">
              <mc:Choice xmlns:v="urn:schemas-microsoft-com:vml" Requires="v">
                <p:oleObj name="Worksheet" r:id="rId2" imgW="8115300" imgH="4133767" progId="Excel.Sheet.8">
                  <p:embed/>
                </p:oleObj>
              </mc:Choice>
              <mc:Fallback>
                <p:oleObj name="Worksheet" r:id="rId2" imgW="8115300" imgH="4133767" progId="Excel.Sheet.8">
                  <p:embed/>
                  <p:pic>
                    <p:nvPicPr>
                      <p:cNvPr id="0" name="3 Marcador de contenido"/>
                      <p:cNvPicPr>
                        <a:picLocks noGrp="1" noChangeAspect="1" noChangeArrowheads="1"/>
                      </p:cNvPicPr>
                      <p:nvPr/>
                    </p:nvPicPr>
                    <p:blipFill>
                      <a:blip r:embed="rId3"/>
                      <a:srcRect/>
                      <a:stretch>
                        <a:fillRect/>
                      </a:stretch>
                    </p:blipFill>
                    <p:spPr bwMode="auto">
                      <a:xfrm>
                        <a:off x="1482725" y="2417763"/>
                        <a:ext cx="6313488" cy="321627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9689</TotalTime>
  <Words>1075</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junio 2024</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abril - junio 2024)</vt:lpstr>
      <vt:lpstr>Número de personas con cuentas de ahorro Previsional Voluntario por industria y género (junio 2024)</vt:lpstr>
      <vt:lpstr>Evolución del saldo de Ahorro  Previsional Voluntario y número de cuentas  (marzo 2003 – junio 2024)</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cp:lastModifiedBy>
  <cp:revision>714</cp:revision>
  <dcterms:created xsi:type="dcterms:W3CDTF">2003-09-04T14:25:55Z</dcterms:created>
  <dcterms:modified xsi:type="dcterms:W3CDTF">2024-09-30T15:16:39Z</dcterms:modified>
</cp:coreProperties>
</file>