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52" autoAdjust="0"/>
    <p:restoredTop sz="93341" autoAdjust="0"/>
  </p:normalViewPr>
  <p:slideViewPr>
    <p:cSldViewPr>
      <p:cViewPr varScale="1">
        <p:scale>
          <a:sx n="85" d="100"/>
          <a:sy n="85" d="100"/>
        </p:scale>
        <p:origin x="108" y="486"/>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diciembre 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866225626"/>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dic.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dic. ’24</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650.266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899.077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1.161.896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1.155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650.266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899.077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1.161.896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618766603"/>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dic.’23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dic.’24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678.947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4.118.862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750.846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4.422.910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556.717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1.949.656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684.118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2.241.357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1.185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1.610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411.263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1.337.021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508.730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1.601.350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70.145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1.548.563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86.229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1.863.663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58.630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109.835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1.718.675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9.014.954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1" i="0" u="none" strike="noStrike">
                          <a:solidFill>
                            <a:srgbClr val="000000"/>
                          </a:solidFill>
                          <a:effectLst/>
                          <a:latin typeface="Calibri" panose="020F0502020204030204" pitchFamily="34" charset="0"/>
                        </a:rPr>
                        <a:t>2.034.161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10.241.741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3574777401"/>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dic</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dic.’24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1.891.459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1.963.119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170.906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172.900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925.546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1.007.993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43.030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43.920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3.031.963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3.189.057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octubre - diciembre 2024)</a:t>
            </a:r>
          </a:p>
        </p:txBody>
      </p:sp>
      <p:graphicFrame>
        <p:nvGraphicFramePr>
          <p:cNvPr id="44289" name="Group 257"/>
          <p:cNvGraphicFramePr>
            <a:graphicFrameLocks noGrp="1"/>
          </p:cNvGraphicFramePr>
          <p:nvPr>
            <p:ph idx="1"/>
            <p:extLst>
              <p:ext uri="{D42A27DB-BD31-4B8C-83A1-F6EECF244321}">
                <p14:modId xmlns:p14="http://schemas.microsoft.com/office/powerpoint/2010/main" val="575669603"/>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35.093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19.647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35.568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13.952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32.331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13.224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12.277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2.527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115.342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49.384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(diciembre 2024)</a:t>
            </a:r>
          </a:p>
        </p:txBody>
      </p:sp>
      <p:graphicFrame>
        <p:nvGraphicFramePr>
          <p:cNvPr id="17376" name="Group 992"/>
          <p:cNvGraphicFramePr>
            <a:graphicFrameLocks noGrp="1"/>
          </p:cNvGraphicFramePr>
          <p:nvPr>
            <p:extLst>
              <p:ext uri="{D42A27DB-BD31-4B8C-83A1-F6EECF244321}">
                <p14:modId xmlns:p14="http://schemas.microsoft.com/office/powerpoint/2010/main" val="3722416522"/>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1.039.836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698.569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161.527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62.032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86.522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63.331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6.458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2.540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292.311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291.482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17.513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8.314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18.396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9.857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6.523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1.437.295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1.063.383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192.041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74.842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diciembre 2024)</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1504002289"/>
              </p:ext>
            </p:extLst>
          </p:nvPr>
        </p:nvGraphicFramePr>
        <p:xfrm>
          <a:off x="1830388" y="2443163"/>
          <a:ext cx="5616575" cy="3165475"/>
        </p:xfrm>
        <a:graphic>
          <a:graphicData uri="http://schemas.openxmlformats.org/presentationml/2006/ole">
            <mc:AlternateContent xmlns:mc="http://schemas.openxmlformats.org/markup-compatibility/2006">
              <mc:Choice xmlns:v="urn:schemas-microsoft-com:vml" Requires="v">
                <p:oleObj name="Worksheet" r:id="rId2" imgW="7705578" imgH="4343364" progId="Excel.Sheet.8">
                  <p:embed/>
                </p:oleObj>
              </mc:Choice>
              <mc:Fallback>
                <p:oleObj name="Worksheet" r:id="rId2" imgW="7705578" imgH="4343364" progId="Excel.Sheet.8">
                  <p:embed/>
                  <p:pic>
                    <p:nvPicPr>
                      <p:cNvPr id="0" name="3 Marcador de contenido"/>
                      <p:cNvPicPr>
                        <a:picLocks noGrp="1" noChangeAspect="1" noChangeArrowheads="1"/>
                      </p:cNvPicPr>
                      <p:nvPr/>
                    </p:nvPicPr>
                    <p:blipFill>
                      <a:blip r:embed="rId3"/>
                      <a:srcRect/>
                      <a:stretch>
                        <a:fillRect/>
                      </a:stretch>
                    </p:blipFill>
                    <p:spPr bwMode="auto">
                      <a:xfrm>
                        <a:off x="1830388" y="2443163"/>
                        <a:ext cx="5616575" cy="3165475"/>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9756</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diciembre 2024</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octubre - diciembre 2024)</vt:lpstr>
      <vt:lpstr>Número de personas con cuentas de ahorro Previsional Voluntario por industria y género (diciembre 2024)</vt:lpstr>
      <vt:lpstr>Evolución del saldo de Ahorro  Previsional Voluntario y número de cuentas  (marzo 2003 – diciembre 2024)</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Miguel Scharager Rivera</cp:lastModifiedBy>
  <cp:revision>732</cp:revision>
  <dcterms:created xsi:type="dcterms:W3CDTF">2003-09-04T14:25:55Z</dcterms:created>
  <dcterms:modified xsi:type="dcterms:W3CDTF">2025-04-03T15:41:26Z</dcterms:modified>
</cp:coreProperties>
</file>