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51" r:id="rId3"/>
    <p:sldMasterId id="2147483652" r:id="rId4"/>
  </p:sldMasterIdLst>
  <p:notesMasterIdLst>
    <p:notesMasterId r:id="rId16"/>
  </p:notesMasterIdLst>
  <p:handoutMasterIdLst>
    <p:handoutMasterId r:id="rId17"/>
  </p:handoutMasterIdLst>
  <p:sldIdLst>
    <p:sldId id="256" r:id="rId5"/>
    <p:sldId id="258" r:id="rId6"/>
    <p:sldId id="266" r:id="rId7"/>
    <p:sldId id="267" r:id="rId8"/>
    <p:sldId id="274" r:id="rId9"/>
    <p:sldId id="275" r:id="rId10"/>
    <p:sldId id="268" r:id="rId11"/>
    <p:sldId id="263" r:id="rId12"/>
    <p:sldId id="272" r:id="rId13"/>
    <p:sldId id="271" r:id="rId14"/>
    <p:sldId id="265" r:id="rId15"/>
  </p:sldIdLst>
  <p:sldSz cx="9144000" cy="6858000" type="screen4x3"/>
  <p:notesSz cx="7010400" cy="9296400"/>
  <p:defaultTextStyle>
    <a:defPPr>
      <a:defRPr lang="es-CL"/>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00"/>
    <a:srgbClr val="FFCC66"/>
    <a:srgbClr val="FFFF66"/>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352" autoAdjust="0"/>
    <p:restoredTop sz="93341" autoAdjust="0"/>
  </p:normalViewPr>
  <p:slideViewPr>
    <p:cSldViewPr>
      <p:cViewPr varScale="1">
        <p:scale>
          <a:sx n="103" d="100"/>
          <a:sy n="103" d="100"/>
        </p:scale>
        <p:origin x="2214" y="108"/>
      </p:cViewPr>
      <p:guideLst>
        <p:guide orient="horz" pos="2160"/>
        <p:guide pos="2880"/>
      </p:guideLst>
    </p:cSldViewPr>
  </p:slideViewPr>
  <p:outlineViewPr>
    <p:cViewPr>
      <p:scale>
        <a:sx n="33" d="100"/>
        <a:sy n="33" d="100"/>
      </p:scale>
      <p:origin x="0" y="-351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2556" y="-84"/>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3037628" cy="464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1" tIns="46582" rIns="93161" bIns="46582" numCol="1" anchor="t" anchorCtr="0" compatLnSpc="1">
            <a:prstTxWarp prst="textNoShape">
              <a:avLst/>
            </a:prstTxWarp>
          </a:bodyPr>
          <a:lstStyle>
            <a:lvl1pPr defTabSz="931670" eaLnBrk="1" hangingPunct="1">
              <a:defRPr sz="1200">
                <a:latin typeface="Arial" charset="0"/>
              </a:defRPr>
            </a:lvl1pPr>
          </a:lstStyle>
          <a:p>
            <a:pPr>
              <a:defRPr/>
            </a:pPr>
            <a:endParaRPr lang="es-ES"/>
          </a:p>
        </p:txBody>
      </p:sp>
      <p:sp>
        <p:nvSpPr>
          <p:cNvPr id="38915" name="Rectangle 3"/>
          <p:cNvSpPr>
            <a:spLocks noGrp="1" noChangeArrowheads="1"/>
          </p:cNvSpPr>
          <p:nvPr>
            <p:ph type="dt" sz="quarter" idx="1"/>
          </p:nvPr>
        </p:nvSpPr>
        <p:spPr bwMode="auto">
          <a:xfrm>
            <a:off x="3971183" y="0"/>
            <a:ext cx="3037628" cy="464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1" tIns="46582" rIns="93161" bIns="46582" numCol="1" anchor="t" anchorCtr="0" compatLnSpc="1">
            <a:prstTxWarp prst="textNoShape">
              <a:avLst/>
            </a:prstTxWarp>
          </a:bodyPr>
          <a:lstStyle>
            <a:lvl1pPr algn="r" defTabSz="931670" eaLnBrk="1" hangingPunct="1">
              <a:defRPr sz="1200">
                <a:latin typeface="Arial" charset="0"/>
              </a:defRPr>
            </a:lvl1pPr>
          </a:lstStyle>
          <a:p>
            <a:pPr>
              <a:defRPr/>
            </a:pPr>
            <a:endParaRPr lang="es-ES"/>
          </a:p>
        </p:txBody>
      </p:sp>
      <p:sp>
        <p:nvSpPr>
          <p:cNvPr id="38916" name="Rectangle 4"/>
          <p:cNvSpPr>
            <a:spLocks noGrp="1" noChangeArrowheads="1"/>
          </p:cNvSpPr>
          <p:nvPr>
            <p:ph type="ftr" sz="quarter" idx="2"/>
          </p:nvPr>
        </p:nvSpPr>
        <p:spPr bwMode="auto">
          <a:xfrm>
            <a:off x="0" y="8830627"/>
            <a:ext cx="3037628" cy="464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1" tIns="46582" rIns="93161" bIns="46582" numCol="1" anchor="b" anchorCtr="0" compatLnSpc="1">
            <a:prstTxWarp prst="textNoShape">
              <a:avLst/>
            </a:prstTxWarp>
          </a:bodyPr>
          <a:lstStyle>
            <a:lvl1pPr defTabSz="931670" eaLnBrk="1" hangingPunct="1">
              <a:defRPr sz="1200">
                <a:latin typeface="Arial" charset="0"/>
              </a:defRPr>
            </a:lvl1pPr>
          </a:lstStyle>
          <a:p>
            <a:pPr>
              <a:defRPr/>
            </a:pPr>
            <a:endParaRPr lang="es-ES"/>
          </a:p>
        </p:txBody>
      </p:sp>
      <p:sp>
        <p:nvSpPr>
          <p:cNvPr id="38917" name="Rectangle 5"/>
          <p:cNvSpPr>
            <a:spLocks noGrp="1" noChangeArrowheads="1"/>
          </p:cNvSpPr>
          <p:nvPr>
            <p:ph type="sldNum" sz="quarter" idx="3"/>
          </p:nvPr>
        </p:nvSpPr>
        <p:spPr bwMode="auto">
          <a:xfrm>
            <a:off x="3971183" y="8830627"/>
            <a:ext cx="3037628" cy="464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1" tIns="46582" rIns="93161" bIns="46582" numCol="1" anchor="b" anchorCtr="0" compatLnSpc="1">
            <a:prstTxWarp prst="textNoShape">
              <a:avLst/>
            </a:prstTxWarp>
          </a:bodyPr>
          <a:lstStyle>
            <a:lvl1pPr algn="r" defTabSz="931670" eaLnBrk="1" hangingPunct="1">
              <a:defRPr sz="1200"/>
            </a:lvl1pPr>
          </a:lstStyle>
          <a:p>
            <a:fld id="{F18BDB8B-F5FA-4A4E-ADF6-AE7632B437CA}" type="slidenum">
              <a:rPr lang="es-ES"/>
              <a:pPr/>
              <a:t>‹Nº›</a:t>
            </a:fld>
            <a:endParaRPr lang="es-ES"/>
          </a:p>
        </p:txBody>
      </p:sp>
    </p:spTree>
    <p:extLst>
      <p:ext uri="{BB962C8B-B14F-4D97-AF65-F5344CB8AC3E}">
        <p14:creationId xmlns:p14="http://schemas.microsoft.com/office/powerpoint/2010/main" val="38899456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3037628" cy="464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546" tIns="46773" rIns="93546" bIns="46773" numCol="1" anchor="t" anchorCtr="0" compatLnSpc="1">
            <a:prstTxWarp prst="textNoShape">
              <a:avLst/>
            </a:prstTxWarp>
          </a:bodyPr>
          <a:lstStyle>
            <a:lvl1pPr defTabSz="934850" eaLnBrk="1" hangingPunct="1">
              <a:defRPr sz="1200">
                <a:latin typeface="Arial" charset="0"/>
              </a:defRPr>
            </a:lvl1pPr>
          </a:lstStyle>
          <a:p>
            <a:pPr>
              <a:defRPr/>
            </a:pPr>
            <a:endParaRPr lang="es-CL"/>
          </a:p>
        </p:txBody>
      </p:sp>
      <p:sp>
        <p:nvSpPr>
          <p:cNvPr id="60419" name="Rectangle 3"/>
          <p:cNvSpPr>
            <a:spLocks noGrp="1" noChangeArrowheads="1"/>
          </p:cNvSpPr>
          <p:nvPr>
            <p:ph type="dt" idx="1"/>
          </p:nvPr>
        </p:nvSpPr>
        <p:spPr bwMode="auto">
          <a:xfrm>
            <a:off x="3971183" y="0"/>
            <a:ext cx="3037628" cy="464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546" tIns="46773" rIns="93546" bIns="46773" numCol="1" anchor="t" anchorCtr="0" compatLnSpc="1">
            <a:prstTxWarp prst="textNoShape">
              <a:avLst/>
            </a:prstTxWarp>
          </a:bodyPr>
          <a:lstStyle>
            <a:lvl1pPr algn="r" defTabSz="934850" eaLnBrk="1" hangingPunct="1">
              <a:defRPr sz="1200">
                <a:latin typeface="Arial" charset="0"/>
              </a:defRPr>
            </a:lvl1pPr>
          </a:lstStyle>
          <a:p>
            <a:pPr>
              <a:defRPr/>
            </a:pPr>
            <a:endParaRPr lang="es-CL"/>
          </a:p>
        </p:txBody>
      </p:sp>
      <p:sp>
        <p:nvSpPr>
          <p:cNvPr id="6148"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0421" name="Rectangle 5"/>
          <p:cNvSpPr>
            <a:spLocks noGrp="1" noChangeArrowheads="1"/>
          </p:cNvSpPr>
          <p:nvPr>
            <p:ph type="body" sz="quarter" idx="3"/>
          </p:nvPr>
        </p:nvSpPr>
        <p:spPr bwMode="auto">
          <a:xfrm>
            <a:off x="701359" y="4416108"/>
            <a:ext cx="5607684" cy="4182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546" tIns="46773" rIns="93546" bIns="46773" numCol="1" anchor="t" anchorCtr="0" compatLnSpc="1">
            <a:prstTxWarp prst="textNoShape">
              <a:avLst/>
            </a:prstTxWarp>
          </a:bodyPr>
          <a:lstStyle/>
          <a:p>
            <a:pPr lvl="0"/>
            <a:r>
              <a:rPr lang="es-CL" noProof="0"/>
              <a:t>Haga clic para modificar el estilo de texto del patrón</a:t>
            </a:r>
          </a:p>
          <a:p>
            <a:pPr lvl="1"/>
            <a:r>
              <a:rPr lang="es-CL" noProof="0"/>
              <a:t>Segundo nivel</a:t>
            </a:r>
          </a:p>
          <a:p>
            <a:pPr lvl="2"/>
            <a:r>
              <a:rPr lang="es-CL" noProof="0"/>
              <a:t>Tercer nivel</a:t>
            </a:r>
          </a:p>
          <a:p>
            <a:pPr lvl="3"/>
            <a:r>
              <a:rPr lang="es-CL" noProof="0"/>
              <a:t>Cuarto nivel</a:t>
            </a:r>
          </a:p>
          <a:p>
            <a:pPr lvl="4"/>
            <a:r>
              <a:rPr lang="es-CL" noProof="0"/>
              <a:t>Quinto nivel</a:t>
            </a:r>
          </a:p>
        </p:txBody>
      </p:sp>
      <p:sp>
        <p:nvSpPr>
          <p:cNvPr id="60422" name="Rectangle 6"/>
          <p:cNvSpPr>
            <a:spLocks noGrp="1" noChangeArrowheads="1"/>
          </p:cNvSpPr>
          <p:nvPr>
            <p:ph type="ftr" sz="quarter" idx="4"/>
          </p:nvPr>
        </p:nvSpPr>
        <p:spPr bwMode="auto">
          <a:xfrm>
            <a:off x="0" y="8830627"/>
            <a:ext cx="3037628" cy="464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546" tIns="46773" rIns="93546" bIns="46773" numCol="1" anchor="b" anchorCtr="0" compatLnSpc="1">
            <a:prstTxWarp prst="textNoShape">
              <a:avLst/>
            </a:prstTxWarp>
          </a:bodyPr>
          <a:lstStyle>
            <a:lvl1pPr defTabSz="934850" eaLnBrk="1" hangingPunct="1">
              <a:defRPr sz="1200">
                <a:latin typeface="Arial" charset="0"/>
              </a:defRPr>
            </a:lvl1pPr>
          </a:lstStyle>
          <a:p>
            <a:pPr>
              <a:defRPr/>
            </a:pPr>
            <a:endParaRPr lang="es-CL"/>
          </a:p>
        </p:txBody>
      </p:sp>
      <p:sp>
        <p:nvSpPr>
          <p:cNvPr id="60423" name="Rectangle 7"/>
          <p:cNvSpPr>
            <a:spLocks noGrp="1" noChangeArrowheads="1"/>
          </p:cNvSpPr>
          <p:nvPr>
            <p:ph type="sldNum" sz="quarter" idx="5"/>
          </p:nvPr>
        </p:nvSpPr>
        <p:spPr bwMode="auto">
          <a:xfrm>
            <a:off x="3971183" y="8830627"/>
            <a:ext cx="3037628" cy="464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546" tIns="46773" rIns="93546" bIns="46773" numCol="1" anchor="b" anchorCtr="0" compatLnSpc="1">
            <a:prstTxWarp prst="textNoShape">
              <a:avLst/>
            </a:prstTxWarp>
          </a:bodyPr>
          <a:lstStyle>
            <a:lvl1pPr algn="r" defTabSz="934850" eaLnBrk="1" hangingPunct="1">
              <a:defRPr sz="1200"/>
            </a:lvl1pPr>
          </a:lstStyle>
          <a:p>
            <a:fld id="{8E26E5FB-B55C-4819-A1B7-BB3FDF8AFE67}" type="slidenum">
              <a:rPr lang="es-CL"/>
              <a:pPr/>
              <a:t>‹Nº›</a:t>
            </a:fld>
            <a:endParaRPr lang="es-CL"/>
          </a:p>
        </p:txBody>
      </p:sp>
    </p:spTree>
    <p:extLst>
      <p:ext uri="{BB962C8B-B14F-4D97-AF65-F5344CB8AC3E}">
        <p14:creationId xmlns:p14="http://schemas.microsoft.com/office/powerpoint/2010/main" val="18421136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defTabSz="934850">
              <a:defRPr sz="1200">
                <a:solidFill>
                  <a:schemeClr val="tx1"/>
                </a:solidFill>
                <a:latin typeface="Arial" charset="0"/>
              </a:defRPr>
            </a:lvl1pPr>
            <a:lvl2pPr marL="744064" indent="-286179" defTabSz="934850">
              <a:defRPr sz="1200">
                <a:solidFill>
                  <a:schemeClr val="tx1"/>
                </a:solidFill>
                <a:latin typeface="Arial" charset="0"/>
              </a:defRPr>
            </a:lvl2pPr>
            <a:lvl3pPr marL="1144715" indent="-228943" defTabSz="934850">
              <a:defRPr sz="1200">
                <a:solidFill>
                  <a:schemeClr val="tx1"/>
                </a:solidFill>
                <a:latin typeface="Arial" charset="0"/>
              </a:defRPr>
            </a:lvl3pPr>
            <a:lvl4pPr marL="1602600" indent="-228943" defTabSz="934850">
              <a:defRPr sz="1200">
                <a:solidFill>
                  <a:schemeClr val="tx1"/>
                </a:solidFill>
                <a:latin typeface="Arial" charset="0"/>
              </a:defRPr>
            </a:lvl4pPr>
            <a:lvl5pPr marL="2060486" indent="-228943" defTabSz="934850">
              <a:defRPr sz="1200">
                <a:solidFill>
                  <a:schemeClr val="tx1"/>
                </a:solidFill>
                <a:latin typeface="Arial" charset="0"/>
              </a:defRPr>
            </a:lvl5pPr>
            <a:lvl6pPr marL="2518372" indent="-228943" defTabSz="934850" eaLnBrk="0" fontAlgn="base" hangingPunct="0">
              <a:spcBef>
                <a:spcPct val="30000"/>
              </a:spcBef>
              <a:spcAft>
                <a:spcPct val="0"/>
              </a:spcAft>
              <a:defRPr sz="1200">
                <a:solidFill>
                  <a:schemeClr val="tx1"/>
                </a:solidFill>
                <a:latin typeface="Arial" charset="0"/>
              </a:defRPr>
            </a:lvl6pPr>
            <a:lvl7pPr marL="2976258" indent="-228943" defTabSz="934850" eaLnBrk="0" fontAlgn="base" hangingPunct="0">
              <a:spcBef>
                <a:spcPct val="30000"/>
              </a:spcBef>
              <a:spcAft>
                <a:spcPct val="0"/>
              </a:spcAft>
              <a:defRPr sz="1200">
                <a:solidFill>
                  <a:schemeClr val="tx1"/>
                </a:solidFill>
                <a:latin typeface="Arial" charset="0"/>
              </a:defRPr>
            </a:lvl7pPr>
            <a:lvl8pPr marL="3434144" indent="-228943" defTabSz="934850" eaLnBrk="0" fontAlgn="base" hangingPunct="0">
              <a:spcBef>
                <a:spcPct val="30000"/>
              </a:spcBef>
              <a:spcAft>
                <a:spcPct val="0"/>
              </a:spcAft>
              <a:defRPr sz="1200">
                <a:solidFill>
                  <a:schemeClr val="tx1"/>
                </a:solidFill>
                <a:latin typeface="Arial" charset="0"/>
              </a:defRPr>
            </a:lvl8pPr>
            <a:lvl9pPr marL="3892029" indent="-228943" defTabSz="934850" eaLnBrk="0" fontAlgn="base" hangingPunct="0">
              <a:spcBef>
                <a:spcPct val="30000"/>
              </a:spcBef>
              <a:spcAft>
                <a:spcPct val="0"/>
              </a:spcAft>
              <a:defRPr sz="1200">
                <a:solidFill>
                  <a:schemeClr val="tx1"/>
                </a:solidFill>
                <a:latin typeface="Arial" charset="0"/>
              </a:defRPr>
            </a:lvl9pPr>
          </a:lstStyle>
          <a:p>
            <a:fld id="{B61E8FEB-2CAA-4D32-9A3C-E4F1810E2588}" type="slidenum">
              <a:rPr lang="es-CL" altLang="es-CL"/>
              <a:pPr/>
              <a:t>1</a:t>
            </a:fld>
            <a:endParaRPr lang="es-CL" altLang="es-CL"/>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s-CL" altLang="es-C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Marcador de imagen de diapositiva"/>
          <p:cNvSpPr>
            <a:spLocks noGrp="1" noRot="1" noChangeAspect="1" noTextEdit="1"/>
          </p:cNvSpPr>
          <p:nvPr>
            <p:ph type="sldImg"/>
          </p:nvPr>
        </p:nvSpPr>
        <p:spPr>
          <a:ln/>
        </p:spPr>
      </p:sp>
      <p:sp>
        <p:nvSpPr>
          <p:cNvPr id="13315" name="2 Marcador de notas"/>
          <p:cNvSpPr>
            <a:spLocks noGrp="1"/>
          </p:cNvSpPr>
          <p:nvPr>
            <p:ph type="body" idx="1"/>
          </p:nvPr>
        </p:nvSpPr>
        <p:spPr>
          <a:noFill/>
        </p:spPr>
        <p:txBody>
          <a:bodyPr/>
          <a:lstStyle/>
          <a:p>
            <a:endParaRPr lang="es-CL" altLang="es-CL" dirty="0"/>
          </a:p>
        </p:txBody>
      </p:sp>
      <p:sp>
        <p:nvSpPr>
          <p:cNvPr id="13316" name="3 Marcador de número de diapositiva"/>
          <p:cNvSpPr>
            <a:spLocks noGrp="1"/>
          </p:cNvSpPr>
          <p:nvPr>
            <p:ph type="sldNum" sz="quarter" idx="5"/>
          </p:nvPr>
        </p:nvSpPr>
        <p:spPr>
          <a:noFill/>
        </p:spPr>
        <p:txBody>
          <a:bodyPr/>
          <a:lstStyle>
            <a:lvl1pPr defTabSz="934850">
              <a:defRPr sz="1200">
                <a:solidFill>
                  <a:schemeClr val="tx1"/>
                </a:solidFill>
                <a:latin typeface="Arial" charset="0"/>
              </a:defRPr>
            </a:lvl1pPr>
            <a:lvl2pPr marL="744064" indent="-286179" defTabSz="934850">
              <a:defRPr sz="1200">
                <a:solidFill>
                  <a:schemeClr val="tx1"/>
                </a:solidFill>
                <a:latin typeface="Arial" charset="0"/>
              </a:defRPr>
            </a:lvl2pPr>
            <a:lvl3pPr marL="1144715" indent="-228943" defTabSz="934850">
              <a:defRPr sz="1200">
                <a:solidFill>
                  <a:schemeClr val="tx1"/>
                </a:solidFill>
                <a:latin typeface="Arial" charset="0"/>
              </a:defRPr>
            </a:lvl3pPr>
            <a:lvl4pPr marL="1602600" indent="-228943" defTabSz="934850">
              <a:defRPr sz="1200">
                <a:solidFill>
                  <a:schemeClr val="tx1"/>
                </a:solidFill>
                <a:latin typeface="Arial" charset="0"/>
              </a:defRPr>
            </a:lvl4pPr>
            <a:lvl5pPr marL="2060486" indent="-228943" defTabSz="934850">
              <a:defRPr sz="1200">
                <a:solidFill>
                  <a:schemeClr val="tx1"/>
                </a:solidFill>
                <a:latin typeface="Arial" charset="0"/>
              </a:defRPr>
            </a:lvl5pPr>
            <a:lvl6pPr marL="2518372" indent="-228943" defTabSz="934850" eaLnBrk="0" fontAlgn="base" hangingPunct="0">
              <a:spcBef>
                <a:spcPct val="30000"/>
              </a:spcBef>
              <a:spcAft>
                <a:spcPct val="0"/>
              </a:spcAft>
              <a:defRPr sz="1200">
                <a:solidFill>
                  <a:schemeClr val="tx1"/>
                </a:solidFill>
                <a:latin typeface="Arial" charset="0"/>
              </a:defRPr>
            </a:lvl6pPr>
            <a:lvl7pPr marL="2976258" indent="-228943" defTabSz="934850" eaLnBrk="0" fontAlgn="base" hangingPunct="0">
              <a:spcBef>
                <a:spcPct val="30000"/>
              </a:spcBef>
              <a:spcAft>
                <a:spcPct val="0"/>
              </a:spcAft>
              <a:defRPr sz="1200">
                <a:solidFill>
                  <a:schemeClr val="tx1"/>
                </a:solidFill>
                <a:latin typeface="Arial" charset="0"/>
              </a:defRPr>
            </a:lvl7pPr>
            <a:lvl8pPr marL="3434144" indent="-228943" defTabSz="934850" eaLnBrk="0" fontAlgn="base" hangingPunct="0">
              <a:spcBef>
                <a:spcPct val="30000"/>
              </a:spcBef>
              <a:spcAft>
                <a:spcPct val="0"/>
              </a:spcAft>
              <a:defRPr sz="1200">
                <a:solidFill>
                  <a:schemeClr val="tx1"/>
                </a:solidFill>
                <a:latin typeface="Arial" charset="0"/>
              </a:defRPr>
            </a:lvl8pPr>
            <a:lvl9pPr marL="3892029" indent="-228943" defTabSz="934850" eaLnBrk="0" fontAlgn="base" hangingPunct="0">
              <a:spcBef>
                <a:spcPct val="30000"/>
              </a:spcBef>
              <a:spcAft>
                <a:spcPct val="0"/>
              </a:spcAft>
              <a:defRPr sz="1200">
                <a:solidFill>
                  <a:schemeClr val="tx1"/>
                </a:solidFill>
                <a:latin typeface="Arial" charset="0"/>
              </a:defRPr>
            </a:lvl9pPr>
          </a:lstStyle>
          <a:p>
            <a:fld id="{1E836C41-C6DB-4118-8173-22D415B763F4}" type="slidenum">
              <a:rPr lang="es-CL" altLang="es-CL"/>
              <a:pPr/>
              <a:t>4</a:t>
            </a:fld>
            <a:endParaRPr lang="es-CL" altLang="es-C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Marcador de imagen de diapositiva"/>
          <p:cNvSpPr>
            <a:spLocks noGrp="1" noRot="1" noChangeAspect="1" noTextEdit="1"/>
          </p:cNvSpPr>
          <p:nvPr>
            <p:ph type="sldImg"/>
          </p:nvPr>
        </p:nvSpPr>
        <p:spPr>
          <a:ln/>
        </p:spPr>
      </p:sp>
      <p:sp>
        <p:nvSpPr>
          <p:cNvPr id="16387" name="2 Marcador de notas"/>
          <p:cNvSpPr>
            <a:spLocks noGrp="1"/>
          </p:cNvSpPr>
          <p:nvPr>
            <p:ph type="body" idx="1"/>
          </p:nvPr>
        </p:nvSpPr>
        <p:spPr>
          <a:noFill/>
        </p:spPr>
        <p:txBody>
          <a:bodyPr/>
          <a:lstStyle/>
          <a:p>
            <a:endParaRPr lang="es-CL" altLang="es-CL" dirty="0"/>
          </a:p>
        </p:txBody>
      </p:sp>
      <p:sp>
        <p:nvSpPr>
          <p:cNvPr id="16388" name="3 Marcador de número de diapositiva"/>
          <p:cNvSpPr>
            <a:spLocks noGrp="1"/>
          </p:cNvSpPr>
          <p:nvPr>
            <p:ph type="sldNum" sz="quarter" idx="5"/>
          </p:nvPr>
        </p:nvSpPr>
        <p:spPr>
          <a:noFill/>
        </p:spPr>
        <p:txBody>
          <a:bodyPr/>
          <a:lstStyle>
            <a:lvl1pPr defTabSz="934850">
              <a:defRPr sz="1200">
                <a:solidFill>
                  <a:schemeClr val="tx1"/>
                </a:solidFill>
                <a:latin typeface="Arial" charset="0"/>
              </a:defRPr>
            </a:lvl1pPr>
            <a:lvl2pPr marL="744064" indent="-286179" defTabSz="934850">
              <a:defRPr sz="1200">
                <a:solidFill>
                  <a:schemeClr val="tx1"/>
                </a:solidFill>
                <a:latin typeface="Arial" charset="0"/>
              </a:defRPr>
            </a:lvl2pPr>
            <a:lvl3pPr marL="1144715" indent="-228943" defTabSz="934850">
              <a:defRPr sz="1200">
                <a:solidFill>
                  <a:schemeClr val="tx1"/>
                </a:solidFill>
                <a:latin typeface="Arial" charset="0"/>
              </a:defRPr>
            </a:lvl3pPr>
            <a:lvl4pPr marL="1602600" indent="-228943" defTabSz="934850">
              <a:defRPr sz="1200">
                <a:solidFill>
                  <a:schemeClr val="tx1"/>
                </a:solidFill>
                <a:latin typeface="Arial" charset="0"/>
              </a:defRPr>
            </a:lvl4pPr>
            <a:lvl5pPr marL="2060486" indent="-228943" defTabSz="934850">
              <a:defRPr sz="1200">
                <a:solidFill>
                  <a:schemeClr val="tx1"/>
                </a:solidFill>
                <a:latin typeface="Arial" charset="0"/>
              </a:defRPr>
            </a:lvl5pPr>
            <a:lvl6pPr marL="2518372" indent="-228943" defTabSz="934850" eaLnBrk="0" fontAlgn="base" hangingPunct="0">
              <a:spcBef>
                <a:spcPct val="30000"/>
              </a:spcBef>
              <a:spcAft>
                <a:spcPct val="0"/>
              </a:spcAft>
              <a:defRPr sz="1200">
                <a:solidFill>
                  <a:schemeClr val="tx1"/>
                </a:solidFill>
                <a:latin typeface="Arial" charset="0"/>
              </a:defRPr>
            </a:lvl6pPr>
            <a:lvl7pPr marL="2976258" indent="-228943" defTabSz="934850" eaLnBrk="0" fontAlgn="base" hangingPunct="0">
              <a:spcBef>
                <a:spcPct val="30000"/>
              </a:spcBef>
              <a:spcAft>
                <a:spcPct val="0"/>
              </a:spcAft>
              <a:defRPr sz="1200">
                <a:solidFill>
                  <a:schemeClr val="tx1"/>
                </a:solidFill>
                <a:latin typeface="Arial" charset="0"/>
              </a:defRPr>
            </a:lvl7pPr>
            <a:lvl8pPr marL="3434144" indent="-228943" defTabSz="934850" eaLnBrk="0" fontAlgn="base" hangingPunct="0">
              <a:spcBef>
                <a:spcPct val="30000"/>
              </a:spcBef>
              <a:spcAft>
                <a:spcPct val="0"/>
              </a:spcAft>
              <a:defRPr sz="1200">
                <a:solidFill>
                  <a:schemeClr val="tx1"/>
                </a:solidFill>
                <a:latin typeface="Arial" charset="0"/>
              </a:defRPr>
            </a:lvl8pPr>
            <a:lvl9pPr marL="3892029" indent="-228943" defTabSz="934850" eaLnBrk="0" fontAlgn="base" hangingPunct="0">
              <a:spcBef>
                <a:spcPct val="30000"/>
              </a:spcBef>
              <a:spcAft>
                <a:spcPct val="0"/>
              </a:spcAft>
              <a:defRPr sz="1200">
                <a:solidFill>
                  <a:schemeClr val="tx1"/>
                </a:solidFill>
                <a:latin typeface="Arial" charset="0"/>
              </a:defRPr>
            </a:lvl9pPr>
          </a:lstStyle>
          <a:p>
            <a:fld id="{EBF0DABD-D4F2-421E-95D0-5302B7642307}" type="slidenum">
              <a:rPr lang="es-CL" altLang="es-CL"/>
              <a:pPr/>
              <a:t>6</a:t>
            </a:fld>
            <a:endParaRPr lang="es-CL" altLang="es-C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8E26E5FB-B55C-4819-A1B7-BB3FDF8AFE67}" type="slidenum">
              <a:rPr lang="es-CL" smtClean="0"/>
              <a:pPr/>
              <a:t>7</a:t>
            </a:fld>
            <a:endParaRPr lang="es-CL"/>
          </a:p>
        </p:txBody>
      </p:sp>
    </p:spTree>
    <p:extLst>
      <p:ext uri="{BB962C8B-B14F-4D97-AF65-F5344CB8AC3E}">
        <p14:creationId xmlns:p14="http://schemas.microsoft.com/office/powerpoint/2010/main" val="26951228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84888" y="349250"/>
            <a:ext cx="2305050"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Line 7"/>
          <p:cNvSpPr>
            <a:spLocks noChangeShapeType="1"/>
          </p:cNvSpPr>
          <p:nvPr userDrawn="1"/>
        </p:nvSpPr>
        <p:spPr bwMode="auto">
          <a:xfrm>
            <a:off x="395288" y="333375"/>
            <a:ext cx="8353425" cy="0"/>
          </a:xfrm>
          <a:prstGeom prst="line">
            <a:avLst/>
          </a:prstGeom>
          <a:noFill/>
          <a:ln w="952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L"/>
          </a:p>
        </p:txBody>
      </p:sp>
      <p:sp>
        <p:nvSpPr>
          <p:cNvPr id="6" name="Line 8"/>
          <p:cNvSpPr>
            <a:spLocks noChangeShapeType="1"/>
          </p:cNvSpPr>
          <p:nvPr userDrawn="1"/>
        </p:nvSpPr>
        <p:spPr bwMode="auto">
          <a:xfrm>
            <a:off x="395288" y="6308725"/>
            <a:ext cx="8353425" cy="0"/>
          </a:xfrm>
          <a:prstGeom prst="line">
            <a:avLst/>
          </a:prstGeom>
          <a:noFill/>
          <a:ln w="952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L"/>
          </a:p>
        </p:txBody>
      </p:sp>
      <p:graphicFrame>
        <p:nvGraphicFramePr>
          <p:cNvPr id="7" name="Object 15"/>
          <p:cNvGraphicFramePr>
            <a:graphicFrameLocks noChangeAspect="1"/>
          </p:cNvGraphicFramePr>
          <p:nvPr userDrawn="1"/>
        </p:nvGraphicFramePr>
        <p:xfrm>
          <a:off x="419100" y="477838"/>
          <a:ext cx="2376488" cy="1038225"/>
        </p:xfrm>
        <a:graphic>
          <a:graphicData uri="http://schemas.openxmlformats.org/presentationml/2006/ole">
            <mc:AlternateContent xmlns:mc="http://schemas.openxmlformats.org/markup-compatibility/2006">
              <mc:Choice xmlns:v="urn:schemas-microsoft-com:vml" Requires="v">
                <p:oleObj name="Fotografía de Photo Editor" r:id="rId3" imgW="7000000" imgH="3057143" progId="MSPhotoEd.3">
                  <p:embed/>
                </p:oleObj>
              </mc:Choice>
              <mc:Fallback>
                <p:oleObj name="Fotografía de Photo Editor" r:id="rId3" imgW="7000000" imgH="3057143"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 y="477838"/>
                        <a:ext cx="2376488" cy="10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6866" name="Rectangle 2"/>
          <p:cNvSpPr>
            <a:spLocks noGrp="1" noChangeArrowheads="1"/>
          </p:cNvSpPr>
          <p:nvPr>
            <p:ph type="ctrTitle"/>
          </p:nvPr>
        </p:nvSpPr>
        <p:spPr>
          <a:xfrm>
            <a:off x="685800" y="2130425"/>
            <a:ext cx="7772400" cy="1470025"/>
          </a:xfrm>
        </p:spPr>
        <p:txBody>
          <a:bodyPr/>
          <a:lstStyle>
            <a:lvl1pPr>
              <a:defRPr/>
            </a:lvl1pPr>
          </a:lstStyle>
          <a:p>
            <a:pPr lvl="0"/>
            <a:r>
              <a:rPr lang="es-CL" noProof="0"/>
              <a:t>Haga clic para cambiar el estilo de título	</a:t>
            </a:r>
          </a:p>
        </p:txBody>
      </p:sp>
      <p:sp>
        <p:nvSpPr>
          <p:cNvPr id="3686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s-CL" noProof="0"/>
              <a:t>Haga clic para modificar el estilo de subtítulo del patrón</a:t>
            </a:r>
          </a:p>
        </p:txBody>
      </p:sp>
      <p:sp>
        <p:nvSpPr>
          <p:cNvPr id="8" name="Rectangle 4"/>
          <p:cNvSpPr>
            <a:spLocks noGrp="1" noChangeArrowheads="1"/>
          </p:cNvSpPr>
          <p:nvPr>
            <p:ph type="dt" sz="half" idx="10"/>
          </p:nvPr>
        </p:nvSpPr>
        <p:spPr/>
        <p:txBody>
          <a:bodyPr/>
          <a:lstStyle>
            <a:lvl1pPr>
              <a:defRPr/>
            </a:lvl1pPr>
          </a:lstStyle>
          <a:p>
            <a:pPr>
              <a:defRPr/>
            </a:pPr>
            <a:endParaRPr lang="es-CL"/>
          </a:p>
        </p:txBody>
      </p:sp>
      <p:sp>
        <p:nvSpPr>
          <p:cNvPr id="9" name="Rectangle 5"/>
          <p:cNvSpPr>
            <a:spLocks noGrp="1" noChangeArrowheads="1"/>
          </p:cNvSpPr>
          <p:nvPr>
            <p:ph type="ftr" sz="quarter" idx="11"/>
          </p:nvPr>
        </p:nvSpPr>
        <p:spPr/>
        <p:txBody>
          <a:bodyPr/>
          <a:lstStyle>
            <a:lvl1pPr>
              <a:defRPr/>
            </a:lvl1pPr>
          </a:lstStyle>
          <a:p>
            <a:pPr>
              <a:defRPr/>
            </a:pPr>
            <a:endParaRPr lang="es-CL"/>
          </a:p>
        </p:txBody>
      </p:sp>
      <p:sp>
        <p:nvSpPr>
          <p:cNvPr id="10" name="Rectangle 6"/>
          <p:cNvSpPr>
            <a:spLocks noGrp="1" noChangeArrowheads="1"/>
          </p:cNvSpPr>
          <p:nvPr>
            <p:ph type="sldNum" sz="quarter" idx="12"/>
          </p:nvPr>
        </p:nvSpPr>
        <p:spPr/>
        <p:txBody>
          <a:bodyPr/>
          <a:lstStyle>
            <a:lvl1pPr>
              <a:defRPr/>
            </a:lvl1pPr>
          </a:lstStyle>
          <a:p>
            <a:fld id="{DF254B1C-6CBA-4A55-8C63-E3E6B7ACC0F4}" type="slidenum">
              <a:rPr lang="es-CL"/>
              <a:pPr/>
              <a:t>‹Nº›</a:t>
            </a:fld>
            <a:endParaRPr lang="es-CL"/>
          </a:p>
        </p:txBody>
      </p:sp>
    </p:spTree>
    <p:extLst>
      <p:ext uri="{BB962C8B-B14F-4D97-AF65-F5344CB8AC3E}">
        <p14:creationId xmlns:p14="http://schemas.microsoft.com/office/powerpoint/2010/main" val="3373274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Rectangle 4"/>
          <p:cNvSpPr>
            <a:spLocks noGrp="1" noChangeArrowheads="1"/>
          </p:cNvSpPr>
          <p:nvPr>
            <p:ph type="dt" sz="half" idx="10"/>
          </p:nvPr>
        </p:nvSpPr>
        <p:spPr>
          <a:ln/>
        </p:spPr>
        <p:txBody>
          <a:bodyPr/>
          <a:lstStyle>
            <a:lvl1pPr>
              <a:defRPr/>
            </a:lvl1pPr>
          </a:lstStyle>
          <a:p>
            <a:pPr>
              <a:defRPr/>
            </a:pPr>
            <a:endParaRPr lang="es-CL"/>
          </a:p>
        </p:txBody>
      </p:sp>
      <p:sp>
        <p:nvSpPr>
          <p:cNvPr id="5" name="Rectangle 5"/>
          <p:cNvSpPr>
            <a:spLocks noGrp="1" noChangeArrowheads="1"/>
          </p:cNvSpPr>
          <p:nvPr>
            <p:ph type="ftr" sz="quarter" idx="11"/>
          </p:nvPr>
        </p:nvSpPr>
        <p:spPr>
          <a:ln/>
        </p:spPr>
        <p:txBody>
          <a:bodyPr/>
          <a:lstStyle>
            <a:lvl1pPr>
              <a:defRPr/>
            </a:lvl1pPr>
          </a:lstStyle>
          <a:p>
            <a:pPr>
              <a:defRPr/>
            </a:pPr>
            <a:endParaRPr lang="es-CL"/>
          </a:p>
        </p:txBody>
      </p:sp>
      <p:sp>
        <p:nvSpPr>
          <p:cNvPr id="6" name="Rectangle 6"/>
          <p:cNvSpPr>
            <a:spLocks noGrp="1" noChangeArrowheads="1"/>
          </p:cNvSpPr>
          <p:nvPr>
            <p:ph type="sldNum" sz="quarter" idx="12"/>
          </p:nvPr>
        </p:nvSpPr>
        <p:spPr>
          <a:ln/>
        </p:spPr>
        <p:txBody>
          <a:bodyPr/>
          <a:lstStyle>
            <a:lvl1pPr>
              <a:defRPr/>
            </a:lvl1pPr>
          </a:lstStyle>
          <a:p>
            <a:fld id="{D8466562-383B-474B-89D2-8759B64147D3}" type="slidenum">
              <a:rPr lang="es-CL"/>
              <a:pPr/>
              <a:t>‹Nº›</a:t>
            </a:fld>
            <a:endParaRPr lang="es-CL"/>
          </a:p>
        </p:txBody>
      </p:sp>
    </p:spTree>
    <p:extLst>
      <p:ext uri="{BB962C8B-B14F-4D97-AF65-F5344CB8AC3E}">
        <p14:creationId xmlns:p14="http://schemas.microsoft.com/office/powerpoint/2010/main" val="3813110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Rectangle 4"/>
          <p:cNvSpPr>
            <a:spLocks noGrp="1" noChangeArrowheads="1"/>
          </p:cNvSpPr>
          <p:nvPr>
            <p:ph type="dt" sz="half" idx="10"/>
          </p:nvPr>
        </p:nvSpPr>
        <p:spPr>
          <a:ln/>
        </p:spPr>
        <p:txBody>
          <a:bodyPr/>
          <a:lstStyle>
            <a:lvl1pPr>
              <a:defRPr/>
            </a:lvl1pPr>
          </a:lstStyle>
          <a:p>
            <a:pPr>
              <a:defRPr/>
            </a:pPr>
            <a:endParaRPr lang="es-CL"/>
          </a:p>
        </p:txBody>
      </p:sp>
      <p:sp>
        <p:nvSpPr>
          <p:cNvPr id="5" name="Rectangle 5"/>
          <p:cNvSpPr>
            <a:spLocks noGrp="1" noChangeArrowheads="1"/>
          </p:cNvSpPr>
          <p:nvPr>
            <p:ph type="ftr" sz="quarter" idx="11"/>
          </p:nvPr>
        </p:nvSpPr>
        <p:spPr>
          <a:ln/>
        </p:spPr>
        <p:txBody>
          <a:bodyPr/>
          <a:lstStyle>
            <a:lvl1pPr>
              <a:defRPr/>
            </a:lvl1pPr>
          </a:lstStyle>
          <a:p>
            <a:pPr>
              <a:defRPr/>
            </a:pPr>
            <a:endParaRPr lang="es-CL"/>
          </a:p>
        </p:txBody>
      </p:sp>
      <p:sp>
        <p:nvSpPr>
          <p:cNvPr id="6" name="Rectangle 6"/>
          <p:cNvSpPr>
            <a:spLocks noGrp="1" noChangeArrowheads="1"/>
          </p:cNvSpPr>
          <p:nvPr>
            <p:ph type="sldNum" sz="quarter" idx="12"/>
          </p:nvPr>
        </p:nvSpPr>
        <p:spPr>
          <a:ln/>
        </p:spPr>
        <p:txBody>
          <a:bodyPr/>
          <a:lstStyle>
            <a:lvl1pPr>
              <a:defRPr/>
            </a:lvl1pPr>
          </a:lstStyle>
          <a:p>
            <a:fld id="{9303F1ED-5095-4AB7-9AFC-3115AEBE5BE0}" type="slidenum">
              <a:rPr lang="es-CL"/>
              <a:pPr/>
              <a:t>‹Nº›</a:t>
            </a:fld>
            <a:endParaRPr lang="es-CL"/>
          </a:p>
        </p:txBody>
      </p:sp>
    </p:spTree>
    <p:extLst>
      <p:ext uri="{BB962C8B-B14F-4D97-AF65-F5344CB8AC3E}">
        <p14:creationId xmlns:p14="http://schemas.microsoft.com/office/powerpoint/2010/main" val="40457465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a:t>Haga clic para modificar el estilo de título del patrón</a:t>
            </a:r>
            <a:endParaRPr lang="es-CL"/>
          </a:p>
        </p:txBody>
      </p:sp>
      <p:sp>
        <p:nvSpPr>
          <p:cNvPr id="3" name="2 Marcador de tabla"/>
          <p:cNvSpPr>
            <a:spLocks noGrp="1"/>
          </p:cNvSpPr>
          <p:nvPr>
            <p:ph type="tbl" idx="1"/>
          </p:nvPr>
        </p:nvSpPr>
        <p:spPr>
          <a:xfrm>
            <a:off x="457200" y="1600200"/>
            <a:ext cx="8229600" cy="4525963"/>
          </a:xfrm>
        </p:spPr>
        <p:txBody>
          <a:bodyPr/>
          <a:lstStyle/>
          <a:p>
            <a:pPr lvl="0"/>
            <a:endParaRPr lang="es-CL" noProof="0"/>
          </a:p>
        </p:txBody>
      </p:sp>
      <p:sp>
        <p:nvSpPr>
          <p:cNvPr id="4" name="Rectangle 4"/>
          <p:cNvSpPr>
            <a:spLocks noGrp="1" noChangeArrowheads="1"/>
          </p:cNvSpPr>
          <p:nvPr>
            <p:ph type="dt" sz="half" idx="10"/>
          </p:nvPr>
        </p:nvSpPr>
        <p:spPr>
          <a:ln/>
        </p:spPr>
        <p:txBody>
          <a:bodyPr/>
          <a:lstStyle>
            <a:lvl1pPr>
              <a:defRPr/>
            </a:lvl1pPr>
          </a:lstStyle>
          <a:p>
            <a:pPr>
              <a:defRPr/>
            </a:pPr>
            <a:endParaRPr lang="es-CL"/>
          </a:p>
        </p:txBody>
      </p:sp>
      <p:sp>
        <p:nvSpPr>
          <p:cNvPr id="5" name="Rectangle 5"/>
          <p:cNvSpPr>
            <a:spLocks noGrp="1" noChangeArrowheads="1"/>
          </p:cNvSpPr>
          <p:nvPr>
            <p:ph type="ftr" sz="quarter" idx="11"/>
          </p:nvPr>
        </p:nvSpPr>
        <p:spPr>
          <a:ln/>
        </p:spPr>
        <p:txBody>
          <a:bodyPr/>
          <a:lstStyle>
            <a:lvl1pPr>
              <a:defRPr/>
            </a:lvl1pPr>
          </a:lstStyle>
          <a:p>
            <a:pPr>
              <a:defRPr/>
            </a:pPr>
            <a:endParaRPr lang="es-CL"/>
          </a:p>
        </p:txBody>
      </p:sp>
      <p:sp>
        <p:nvSpPr>
          <p:cNvPr id="6" name="Rectangle 6"/>
          <p:cNvSpPr>
            <a:spLocks noGrp="1" noChangeArrowheads="1"/>
          </p:cNvSpPr>
          <p:nvPr>
            <p:ph type="sldNum" sz="quarter" idx="12"/>
          </p:nvPr>
        </p:nvSpPr>
        <p:spPr>
          <a:ln/>
        </p:spPr>
        <p:txBody>
          <a:bodyPr/>
          <a:lstStyle>
            <a:lvl1pPr>
              <a:defRPr/>
            </a:lvl1pPr>
          </a:lstStyle>
          <a:p>
            <a:fld id="{B1734450-C3EA-42C1-8071-1B0279A55DCF}" type="slidenum">
              <a:rPr lang="es-CL"/>
              <a:pPr/>
              <a:t>‹Nº›</a:t>
            </a:fld>
            <a:endParaRPr lang="es-CL"/>
          </a:p>
        </p:txBody>
      </p:sp>
    </p:spTree>
    <p:extLst>
      <p:ext uri="{BB962C8B-B14F-4D97-AF65-F5344CB8AC3E}">
        <p14:creationId xmlns:p14="http://schemas.microsoft.com/office/powerpoint/2010/main" val="16996148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endParaRPr lang="es-CL"/>
          </a:p>
        </p:txBody>
      </p:sp>
      <p:sp>
        <p:nvSpPr>
          <p:cNvPr id="4" name="Rectangle 4"/>
          <p:cNvSpPr>
            <a:spLocks noGrp="1" noChangeArrowheads="1"/>
          </p:cNvSpPr>
          <p:nvPr>
            <p:ph type="dt" sz="half" idx="10"/>
          </p:nvPr>
        </p:nvSpPr>
        <p:spPr>
          <a:ln/>
        </p:spPr>
        <p:txBody>
          <a:bodyPr/>
          <a:lstStyle>
            <a:lvl1pPr>
              <a:defRPr/>
            </a:lvl1pPr>
          </a:lstStyle>
          <a:p>
            <a:pPr>
              <a:defRPr/>
            </a:pPr>
            <a:endParaRPr lang="es-CL"/>
          </a:p>
        </p:txBody>
      </p:sp>
      <p:sp>
        <p:nvSpPr>
          <p:cNvPr id="5" name="Rectangle 5"/>
          <p:cNvSpPr>
            <a:spLocks noGrp="1" noChangeArrowheads="1"/>
          </p:cNvSpPr>
          <p:nvPr>
            <p:ph type="ftr" sz="quarter" idx="11"/>
          </p:nvPr>
        </p:nvSpPr>
        <p:spPr>
          <a:ln/>
        </p:spPr>
        <p:txBody>
          <a:bodyPr/>
          <a:lstStyle>
            <a:lvl1pPr>
              <a:defRPr/>
            </a:lvl1pPr>
          </a:lstStyle>
          <a:p>
            <a:pPr>
              <a:defRPr/>
            </a:pPr>
            <a:endParaRPr lang="es-CL"/>
          </a:p>
        </p:txBody>
      </p:sp>
      <p:sp>
        <p:nvSpPr>
          <p:cNvPr id="6" name="Rectangle 6"/>
          <p:cNvSpPr>
            <a:spLocks noGrp="1" noChangeArrowheads="1"/>
          </p:cNvSpPr>
          <p:nvPr>
            <p:ph type="sldNum" sz="quarter" idx="12"/>
          </p:nvPr>
        </p:nvSpPr>
        <p:spPr>
          <a:ln/>
        </p:spPr>
        <p:txBody>
          <a:bodyPr/>
          <a:lstStyle>
            <a:lvl1pPr>
              <a:defRPr/>
            </a:lvl1pPr>
          </a:lstStyle>
          <a:p>
            <a:fld id="{AD8445C5-5D3B-4804-8370-5CC05155A135}" type="slidenum">
              <a:rPr lang="es-CL"/>
              <a:pPr/>
              <a:t>‹Nº›</a:t>
            </a:fld>
            <a:endParaRPr lang="es-CL"/>
          </a:p>
        </p:txBody>
      </p:sp>
    </p:spTree>
    <p:extLst>
      <p:ext uri="{BB962C8B-B14F-4D97-AF65-F5344CB8AC3E}">
        <p14:creationId xmlns:p14="http://schemas.microsoft.com/office/powerpoint/2010/main" val="19908436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Rectangle 4"/>
          <p:cNvSpPr>
            <a:spLocks noGrp="1" noChangeArrowheads="1"/>
          </p:cNvSpPr>
          <p:nvPr>
            <p:ph type="dt" sz="half" idx="10"/>
          </p:nvPr>
        </p:nvSpPr>
        <p:spPr>
          <a:ln/>
        </p:spPr>
        <p:txBody>
          <a:bodyPr/>
          <a:lstStyle>
            <a:lvl1pPr>
              <a:defRPr/>
            </a:lvl1pPr>
          </a:lstStyle>
          <a:p>
            <a:pPr>
              <a:defRPr/>
            </a:pPr>
            <a:endParaRPr lang="es-CL"/>
          </a:p>
        </p:txBody>
      </p:sp>
      <p:sp>
        <p:nvSpPr>
          <p:cNvPr id="5" name="Rectangle 5"/>
          <p:cNvSpPr>
            <a:spLocks noGrp="1" noChangeArrowheads="1"/>
          </p:cNvSpPr>
          <p:nvPr>
            <p:ph type="ftr" sz="quarter" idx="11"/>
          </p:nvPr>
        </p:nvSpPr>
        <p:spPr>
          <a:ln/>
        </p:spPr>
        <p:txBody>
          <a:bodyPr/>
          <a:lstStyle>
            <a:lvl1pPr>
              <a:defRPr/>
            </a:lvl1pPr>
          </a:lstStyle>
          <a:p>
            <a:pPr>
              <a:defRPr/>
            </a:pPr>
            <a:endParaRPr lang="es-CL"/>
          </a:p>
        </p:txBody>
      </p:sp>
      <p:sp>
        <p:nvSpPr>
          <p:cNvPr id="6" name="Rectangle 6"/>
          <p:cNvSpPr>
            <a:spLocks noGrp="1" noChangeArrowheads="1"/>
          </p:cNvSpPr>
          <p:nvPr>
            <p:ph type="sldNum" sz="quarter" idx="12"/>
          </p:nvPr>
        </p:nvSpPr>
        <p:spPr>
          <a:ln/>
        </p:spPr>
        <p:txBody>
          <a:bodyPr/>
          <a:lstStyle>
            <a:lvl1pPr>
              <a:defRPr/>
            </a:lvl1pPr>
          </a:lstStyle>
          <a:p>
            <a:fld id="{896043B3-C3EA-48FC-B5A2-FE5A64C83B23}" type="slidenum">
              <a:rPr lang="es-CL"/>
              <a:pPr/>
              <a:t>‹Nº›</a:t>
            </a:fld>
            <a:endParaRPr lang="es-CL"/>
          </a:p>
        </p:txBody>
      </p:sp>
    </p:spTree>
    <p:extLst>
      <p:ext uri="{BB962C8B-B14F-4D97-AF65-F5344CB8AC3E}">
        <p14:creationId xmlns:p14="http://schemas.microsoft.com/office/powerpoint/2010/main" val="39596070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CL"/>
          </a:p>
        </p:txBody>
      </p:sp>
      <p:sp>
        <p:nvSpPr>
          <p:cNvPr id="5" name="Rectangle 5"/>
          <p:cNvSpPr>
            <a:spLocks noGrp="1" noChangeArrowheads="1"/>
          </p:cNvSpPr>
          <p:nvPr>
            <p:ph type="ftr" sz="quarter" idx="11"/>
          </p:nvPr>
        </p:nvSpPr>
        <p:spPr>
          <a:ln/>
        </p:spPr>
        <p:txBody>
          <a:bodyPr/>
          <a:lstStyle>
            <a:lvl1pPr>
              <a:defRPr/>
            </a:lvl1pPr>
          </a:lstStyle>
          <a:p>
            <a:pPr>
              <a:defRPr/>
            </a:pPr>
            <a:endParaRPr lang="es-CL"/>
          </a:p>
        </p:txBody>
      </p:sp>
      <p:sp>
        <p:nvSpPr>
          <p:cNvPr id="6" name="Rectangle 6"/>
          <p:cNvSpPr>
            <a:spLocks noGrp="1" noChangeArrowheads="1"/>
          </p:cNvSpPr>
          <p:nvPr>
            <p:ph type="sldNum" sz="quarter" idx="12"/>
          </p:nvPr>
        </p:nvSpPr>
        <p:spPr>
          <a:ln/>
        </p:spPr>
        <p:txBody>
          <a:bodyPr/>
          <a:lstStyle>
            <a:lvl1pPr>
              <a:defRPr/>
            </a:lvl1pPr>
          </a:lstStyle>
          <a:p>
            <a:fld id="{6AA48A2D-A318-4C97-9690-2EF1A282C8EF}" type="slidenum">
              <a:rPr lang="es-CL"/>
              <a:pPr/>
              <a:t>‹Nº›</a:t>
            </a:fld>
            <a:endParaRPr lang="es-CL"/>
          </a:p>
        </p:txBody>
      </p:sp>
    </p:spTree>
    <p:extLst>
      <p:ext uri="{BB962C8B-B14F-4D97-AF65-F5344CB8AC3E}">
        <p14:creationId xmlns:p14="http://schemas.microsoft.com/office/powerpoint/2010/main" val="922672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Rectangle 4"/>
          <p:cNvSpPr>
            <a:spLocks noGrp="1" noChangeArrowheads="1"/>
          </p:cNvSpPr>
          <p:nvPr>
            <p:ph type="dt" sz="half" idx="10"/>
          </p:nvPr>
        </p:nvSpPr>
        <p:spPr>
          <a:ln/>
        </p:spPr>
        <p:txBody>
          <a:bodyPr/>
          <a:lstStyle>
            <a:lvl1pPr>
              <a:defRPr/>
            </a:lvl1pPr>
          </a:lstStyle>
          <a:p>
            <a:pPr>
              <a:defRPr/>
            </a:pPr>
            <a:endParaRPr lang="es-CL"/>
          </a:p>
        </p:txBody>
      </p:sp>
      <p:sp>
        <p:nvSpPr>
          <p:cNvPr id="6" name="Rectangle 5"/>
          <p:cNvSpPr>
            <a:spLocks noGrp="1" noChangeArrowheads="1"/>
          </p:cNvSpPr>
          <p:nvPr>
            <p:ph type="ftr" sz="quarter" idx="11"/>
          </p:nvPr>
        </p:nvSpPr>
        <p:spPr>
          <a:ln/>
        </p:spPr>
        <p:txBody>
          <a:bodyPr/>
          <a:lstStyle>
            <a:lvl1pPr>
              <a:defRPr/>
            </a:lvl1pPr>
          </a:lstStyle>
          <a:p>
            <a:pPr>
              <a:defRPr/>
            </a:pPr>
            <a:endParaRPr lang="es-CL"/>
          </a:p>
        </p:txBody>
      </p:sp>
      <p:sp>
        <p:nvSpPr>
          <p:cNvPr id="7" name="Rectangle 6"/>
          <p:cNvSpPr>
            <a:spLocks noGrp="1" noChangeArrowheads="1"/>
          </p:cNvSpPr>
          <p:nvPr>
            <p:ph type="sldNum" sz="quarter" idx="12"/>
          </p:nvPr>
        </p:nvSpPr>
        <p:spPr>
          <a:ln/>
        </p:spPr>
        <p:txBody>
          <a:bodyPr/>
          <a:lstStyle>
            <a:lvl1pPr>
              <a:defRPr/>
            </a:lvl1pPr>
          </a:lstStyle>
          <a:p>
            <a:fld id="{B14FBB06-535B-4972-A4CC-0A0E7D4909BE}" type="slidenum">
              <a:rPr lang="es-CL"/>
              <a:pPr/>
              <a:t>‹Nº›</a:t>
            </a:fld>
            <a:endParaRPr lang="es-CL"/>
          </a:p>
        </p:txBody>
      </p:sp>
    </p:spTree>
    <p:extLst>
      <p:ext uri="{BB962C8B-B14F-4D97-AF65-F5344CB8AC3E}">
        <p14:creationId xmlns:p14="http://schemas.microsoft.com/office/powerpoint/2010/main" val="16651959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Rectangle 4"/>
          <p:cNvSpPr>
            <a:spLocks noGrp="1" noChangeArrowheads="1"/>
          </p:cNvSpPr>
          <p:nvPr>
            <p:ph type="dt" sz="half" idx="10"/>
          </p:nvPr>
        </p:nvSpPr>
        <p:spPr>
          <a:ln/>
        </p:spPr>
        <p:txBody>
          <a:bodyPr/>
          <a:lstStyle>
            <a:lvl1pPr>
              <a:defRPr/>
            </a:lvl1pPr>
          </a:lstStyle>
          <a:p>
            <a:pPr>
              <a:defRPr/>
            </a:pPr>
            <a:endParaRPr lang="es-CL"/>
          </a:p>
        </p:txBody>
      </p:sp>
      <p:sp>
        <p:nvSpPr>
          <p:cNvPr id="8" name="Rectangle 5"/>
          <p:cNvSpPr>
            <a:spLocks noGrp="1" noChangeArrowheads="1"/>
          </p:cNvSpPr>
          <p:nvPr>
            <p:ph type="ftr" sz="quarter" idx="11"/>
          </p:nvPr>
        </p:nvSpPr>
        <p:spPr>
          <a:ln/>
        </p:spPr>
        <p:txBody>
          <a:bodyPr/>
          <a:lstStyle>
            <a:lvl1pPr>
              <a:defRPr/>
            </a:lvl1pPr>
          </a:lstStyle>
          <a:p>
            <a:pPr>
              <a:defRPr/>
            </a:pPr>
            <a:endParaRPr lang="es-CL"/>
          </a:p>
        </p:txBody>
      </p:sp>
      <p:sp>
        <p:nvSpPr>
          <p:cNvPr id="9" name="Rectangle 6"/>
          <p:cNvSpPr>
            <a:spLocks noGrp="1" noChangeArrowheads="1"/>
          </p:cNvSpPr>
          <p:nvPr>
            <p:ph type="sldNum" sz="quarter" idx="12"/>
          </p:nvPr>
        </p:nvSpPr>
        <p:spPr>
          <a:ln/>
        </p:spPr>
        <p:txBody>
          <a:bodyPr/>
          <a:lstStyle>
            <a:lvl1pPr>
              <a:defRPr/>
            </a:lvl1pPr>
          </a:lstStyle>
          <a:p>
            <a:fld id="{B39F9F26-5AD7-48A9-A8CF-1C3CD9FA9BE9}" type="slidenum">
              <a:rPr lang="es-CL"/>
              <a:pPr/>
              <a:t>‹Nº›</a:t>
            </a:fld>
            <a:endParaRPr lang="es-CL"/>
          </a:p>
        </p:txBody>
      </p:sp>
    </p:spTree>
    <p:extLst>
      <p:ext uri="{BB962C8B-B14F-4D97-AF65-F5344CB8AC3E}">
        <p14:creationId xmlns:p14="http://schemas.microsoft.com/office/powerpoint/2010/main" val="13013198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Rectangle 4"/>
          <p:cNvSpPr>
            <a:spLocks noGrp="1" noChangeArrowheads="1"/>
          </p:cNvSpPr>
          <p:nvPr>
            <p:ph type="dt" sz="half" idx="10"/>
          </p:nvPr>
        </p:nvSpPr>
        <p:spPr>
          <a:ln/>
        </p:spPr>
        <p:txBody>
          <a:bodyPr/>
          <a:lstStyle>
            <a:lvl1pPr>
              <a:defRPr/>
            </a:lvl1pPr>
          </a:lstStyle>
          <a:p>
            <a:pPr>
              <a:defRPr/>
            </a:pPr>
            <a:endParaRPr lang="es-CL"/>
          </a:p>
        </p:txBody>
      </p:sp>
      <p:sp>
        <p:nvSpPr>
          <p:cNvPr id="4" name="Rectangle 5"/>
          <p:cNvSpPr>
            <a:spLocks noGrp="1" noChangeArrowheads="1"/>
          </p:cNvSpPr>
          <p:nvPr>
            <p:ph type="ftr" sz="quarter" idx="11"/>
          </p:nvPr>
        </p:nvSpPr>
        <p:spPr>
          <a:ln/>
        </p:spPr>
        <p:txBody>
          <a:bodyPr/>
          <a:lstStyle>
            <a:lvl1pPr>
              <a:defRPr/>
            </a:lvl1pPr>
          </a:lstStyle>
          <a:p>
            <a:pPr>
              <a:defRPr/>
            </a:pPr>
            <a:endParaRPr lang="es-CL"/>
          </a:p>
        </p:txBody>
      </p:sp>
      <p:sp>
        <p:nvSpPr>
          <p:cNvPr id="5" name="Rectangle 6"/>
          <p:cNvSpPr>
            <a:spLocks noGrp="1" noChangeArrowheads="1"/>
          </p:cNvSpPr>
          <p:nvPr>
            <p:ph type="sldNum" sz="quarter" idx="12"/>
          </p:nvPr>
        </p:nvSpPr>
        <p:spPr>
          <a:ln/>
        </p:spPr>
        <p:txBody>
          <a:bodyPr/>
          <a:lstStyle>
            <a:lvl1pPr>
              <a:defRPr/>
            </a:lvl1pPr>
          </a:lstStyle>
          <a:p>
            <a:fld id="{58C7DE35-6FC6-4FAE-96E3-6A38874E4A8B}" type="slidenum">
              <a:rPr lang="es-CL"/>
              <a:pPr/>
              <a:t>‹Nº›</a:t>
            </a:fld>
            <a:endParaRPr lang="es-CL"/>
          </a:p>
        </p:txBody>
      </p:sp>
    </p:spTree>
    <p:extLst>
      <p:ext uri="{BB962C8B-B14F-4D97-AF65-F5344CB8AC3E}">
        <p14:creationId xmlns:p14="http://schemas.microsoft.com/office/powerpoint/2010/main" val="10601092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CL"/>
          </a:p>
        </p:txBody>
      </p:sp>
      <p:sp>
        <p:nvSpPr>
          <p:cNvPr id="3" name="Rectangle 5"/>
          <p:cNvSpPr>
            <a:spLocks noGrp="1" noChangeArrowheads="1"/>
          </p:cNvSpPr>
          <p:nvPr>
            <p:ph type="ftr" sz="quarter" idx="11"/>
          </p:nvPr>
        </p:nvSpPr>
        <p:spPr>
          <a:ln/>
        </p:spPr>
        <p:txBody>
          <a:bodyPr/>
          <a:lstStyle>
            <a:lvl1pPr>
              <a:defRPr/>
            </a:lvl1pPr>
          </a:lstStyle>
          <a:p>
            <a:pPr>
              <a:defRPr/>
            </a:pPr>
            <a:endParaRPr lang="es-CL"/>
          </a:p>
        </p:txBody>
      </p:sp>
      <p:sp>
        <p:nvSpPr>
          <p:cNvPr id="4" name="Rectangle 6"/>
          <p:cNvSpPr>
            <a:spLocks noGrp="1" noChangeArrowheads="1"/>
          </p:cNvSpPr>
          <p:nvPr>
            <p:ph type="sldNum" sz="quarter" idx="12"/>
          </p:nvPr>
        </p:nvSpPr>
        <p:spPr>
          <a:ln/>
        </p:spPr>
        <p:txBody>
          <a:bodyPr/>
          <a:lstStyle>
            <a:lvl1pPr>
              <a:defRPr/>
            </a:lvl1pPr>
          </a:lstStyle>
          <a:p>
            <a:fld id="{6FC4402F-382A-41B7-B98A-5E78A5FD2820}" type="slidenum">
              <a:rPr lang="es-CL"/>
              <a:pPr/>
              <a:t>‹Nº›</a:t>
            </a:fld>
            <a:endParaRPr lang="es-CL"/>
          </a:p>
        </p:txBody>
      </p:sp>
    </p:spTree>
    <p:extLst>
      <p:ext uri="{BB962C8B-B14F-4D97-AF65-F5344CB8AC3E}">
        <p14:creationId xmlns:p14="http://schemas.microsoft.com/office/powerpoint/2010/main" val="3368326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Rectangle 4"/>
          <p:cNvSpPr>
            <a:spLocks noGrp="1" noChangeArrowheads="1"/>
          </p:cNvSpPr>
          <p:nvPr>
            <p:ph type="dt" sz="half" idx="10"/>
          </p:nvPr>
        </p:nvSpPr>
        <p:spPr>
          <a:ln/>
        </p:spPr>
        <p:txBody>
          <a:bodyPr/>
          <a:lstStyle>
            <a:lvl1pPr>
              <a:defRPr/>
            </a:lvl1pPr>
          </a:lstStyle>
          <a:p>
            <a:pPr>
              <a:defRPr/>
            </a:pPr>
            <a:endParaRPr lang="es-CL"/>
          </a:p>
        </p:txBody>
      </p:sp>
      <p:sp>
        <p:nvSpPr>
          <p:cNvPr id="5" name="Rectangle 5"/>
          <p:cNvSpPr>
            <a:spLocks noGrp="1" noChangeArrowheads="1"/>
          </p:cNvSpPr>
          <p:nvPr>
            <p:ph type="ftr" sz="quarter" idx="11"/>
          </p:nvPr>
        </p:nvSpPr>
        <p:spPr>
          <a:ln/>
        </p:spPr>
        <p:txBody>
          <a:bodyPr/>
          <a:lstStyle>
            <a:lvl1pPr>
              <a:defRPr/>
            </a:lvl1pPr>
          </a:lstStyle>
          <a:p>
            <a:pPr>
              <a:defRPr/>
            </a:pPr>
            <a:endParaRPr lang="es-CL"/>
          </a:p>
        </p:txBody>
      </p:sp>
      <p:sp>
        <p:nvSpPr>
          <p:cNvPr id="6" name="Rectangle 6"/>
          <p:cNvSpPr>
            <a:spLocks noGrp="1" noChangeArrowheads="1"/>
          </p:cNvSpPr>
          <p:nvPr>
            <p:ph type="sldNum" sz="quarter" idx="12"/>
          </p:nvPr>
        </p:nvSpPr>
        <p:spPr>
          <a:ln/>
        </p:spPr>
        <p:txBody>
          <a:bodyPr/>
          <a:lstStyle>
            <a:lvl1pPr>
              <a:defRPr/>
            </a:lvl1pPr>
          </a:lstStyle>
          <a:p>
            <a:fld id="{4B053B42-7395-4BC0-9518-7E71C9BAAED3}" type="slidenum">
              <a:rPr lang="es-CL"/>
              <a:pPr/>
              <a:t>‹Nº›</a:t>
            </a:fld>
            <a:endParaRPr lang="es-CL"/>
          </a:p>
        </p:txBody>
      </p:sp>
    </p:spTree>
    <p:extLst>
      <p:ext uri="{BB962C8B-B14F-4D97-AF65-F5344CB8AC3E}">
        <p14:creationId xmlns:p14="http://schemas.microsoft.com/office/powerpoint/2010/main" val="15024253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CL"/>
          </a:p>
        </p:txBody>
      </p:sp>
      <p:sp>
        <p:nvSpPr>
          <p:cNvPr id="6" name="Rectangle 5"/>
          <p:cNvSpPr>
            <a:spLocks noGrp="1" noChangeArrowheads="1"/>
          </p:cNvSpPr>
          <p:nvPr>
            <p:ph type="ftr" sz="quarter" idx="11"/>
          </p:nvPr>
        </p:nvSpPr>
        <p:spPr>
          <a:ln/>
        </p:spPr>
        <p:txBody>
          <a:bodyPr/>
          <a:lstStyle>
            <a:lvl1pPr>
              <a:defRPr/>
            </a:lvl1pPr>
          </a:lstStyle>
          <a:p>
            <a:pPr>
              <a:defRPr/>
            </a:pPr>
            <a:endParaRPr lang="es-CL"/>
          </a:p>
        </p:txBody>
      </p:sp>
      <p:sp>
        <p:nvSpPr>
          <p:cNvPr id="7" name="Rectangle 6"/>
          <p:cNvSpPr>
            <a:spLocks noGrp="1" noChangeArrowheads="1"/>
          </p:cNvSpPr>
          <p:nvPr>
            <p:ph type="sldNum" sz="quarter" idx="12"/>
          </p:nvPr>
        </p:nvSpPr>
        <p:spPr>
          <a:ln/>
        </p:spPr>
        <p:txBody>
          <a:bodyPr/>
          <a:lstStyle>
            <a:lvl1pPr>
              <a:defRPr/>
            </a:lvl1pPr>
          </a:lstStyle>
          <a:p>
            <a:fld id="{D3383CCE-78A3-43F6-B865-04D0DFE82234}" type="slidenum">
              <a:rPr lang="es-CL"/>
              <a:pPr/>
              <a:t>‹Nº›</a:t>
            </a:fld>
            <a:endParaRPr lang="es-CL"/>
          </a:p>
        </p:txBody>
      </p:sp>
    </p:spTree>
    <p:extLst>
      <p:ext uri="{BB962C8B-B14F-4D97-AF65-F5344CB8AC3E}">
        <p14:creationId xmlns:p14="http://schemas.microsoft.com/office/powerpoint/2010/main" val="38578390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CL"/>
          </a:p>
        </p:txBody>
      </p:sp>
      <p:sp>
        <p:nvSpPr>
          <p:cNvPr id="6" name="Rectangle 5"/>
          <p:cNvSpPr>
            <a:spLocks noGrp="1" noChangeArrowheads="1"/>
          </p:cNvSpPr>
          <p:nvPr>
            <p:ph type="ftr" sz="quarter" idx="11"/>
          </p:nvPr>
        </p:nvSpPr>
        <p:spPr>
          <a:ln/>
        </p:spPr>
        <p:txBody>
          <a:bodyPr/>
          <a:lstStyle>
            <a:lvl1pPr>
              <a:defRPr/>
            </a:lvl1pPr>
          </a:lstStyle>
          <a:p>
            <a:pPr>
              <a:defRPr/>
            </a:pPr>
            <a:endParaRPr lang="es-CL"/>
          </a:p>
        </p:txBody>
      </p:sp>
      <p:sp>
        <p:nvSpPr>
          <p:cNvPr id="7" name="Rectangle 6"/>
          <p:cNvSpPr>
            <a:spLocks noGrp="1" noChangeArrowheads="1"/>
          </p:cNvSpPr>
          <p:nvPr>
            <p:ph type="sldNum" sz="quarter" idx="12"/>
          </p:nvPr>
        </p:nvSpPr>
        <p:spPr>
          <a:ln/>
        </p:spPr>
        <p:txBody>
          <a:bodyPr/>
          <a:lstStyle>
            <a:lvl1pPr>
              <a:defRPr/>
            </a:lvl1pPr>
          </a:lstStyle>
          <a:p>
            <a:fld id="{A84E3EB9-2A7A-4FD8-AEE6-A947C9AF2D1B}" type="slidenum">
              <a:rPr lang="es-CL"/>
              <a:pPr/>
              <a:t>‹Nº›</a:t>
            </a:fld>
            <a:endParaRPr lang="es-CL"/>
          </a:p>
        </p:txBody>
      </p:sp>
    </p:spTree>
    <p:extLst>
      <p:ext uri="{BB962C8B-B14F-4D97-AF65-F5344CB8AC3E}">
        <p14:creationId xmlns:p14="http://schemas.microsoft.com/office/powerpoint/2010/main" val="8510103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Rectangle 4"/>
          <p:cNvSpPr>
            <a:spLocks noGrp="1" noChangeArrowheads="1"/>
          </p:cNvSpPr>
          <p:nvPr>
            <p:ph type="dt" sz="half" idx="10"/>
          </p:nvPr>
        </p:nvSpPr>
        <p:spPr>
          <a:ln/>
        </p:spPr>
        <p:txBody>
          <a:bodyPr/>
          <a:lstStyle>
            <a:lvl1pPr>
              <a:defRPr/>
            </a:lvl1pPr>
          </a:lstStyle>
          <a:p>
            <a:pPr>
              <a:defRPr/>
            </a:pPr>
            <a:endParaRPr lang="es-CL"/>
          </a:p>
        </p:txBody>
      </p:sp>
      <p:sp>
        <p:nvSpPr>
          <p:cNvPr id="5" name="Rectangle 5"/>
          <p:cNvSpPr>
            <a:spLocks noGrp="1" noChangeArrowheads="1"/>
          </p:cNvSpPr>
          <p:nvPr>
            <p:ph type="ftr" sz="quarter" idx="11"/>
          </p:nvPr>
        </p:nvSpPr>
        <p:spPr>
          <a:ln/>
        </p:spPr>
        <p:txBody>
          <a:bodyPr/>
          <a:lstStyle>
            <a:lvl1pPr>
              <a:defRPr/>
            </a:lvl1pPr>
          </a:lstStyle>
          <a:p>
            <a:pPr>
              <a:defRPr/>
            </a:pPr>
            <a:endParaRPr lang="es-CL"/>
          </a:p>
        </p:txBody>
      </p:sp>
      <p:sp>
        <p:nvSpPr>
          <p:cNvPr id="6" name="Rectangle 6"/>
          <p:cNvSpPr>
            <a:spLocks noGrp="1" noChangeArrowheads="1"/>
          </p:cNvSpPr>
          <p:nvPr>
            <p:ph type="sldNum" sz="quarter" idx="12"/>
          </p:nvPr>
        </p:nvSpPr>
        <p:spPr>
          <a:ln/>
        </p:spPr>
        <p:txBody>
          <a:bodyPr/>
          <a:lstStyle>
            <a:lvl1pPr>
              <a:defRPr/>
            </a:lvl1pPr>
          </a:lstStyle>
          <a:p>
            <a:fld id="{23B55761-B01A-4884-8147-55053B0C0431}" type="slidenum">
              <a:rPr lang="es-CL"/>
              <a:pPr/>
              <a:t>‹Nº›</a:t>
            </a:fld>
            <a:endParaRPr lang="es-CL"/>
          </a:p>
        </p:txBody>
      </p:sp>
    </p:spTree>
    <p:extLst>
      <p:ext uri="{BB962C8B-B14F-4D97-AF65-F5344CB8AC3E}">
        <p14:creationId xmlns:p14="http://schemas.microsoft.com/office/powerpoint/2010/main" val="13346335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Rectangle 4"/>
          <p:cNvSpPr>
            <a:spLocks noGrp="1" noChangeArrowheads="1"/>
          </p:cNvSpPr>
          <p:nvPr>
            <p:ph type="dt" sz="half" idx="10"/>
          </p:nvPr>
        </p:nvSpPr>
        <p:spPr>
          <a:ln/>
        </p:spPr>
        <p:txBody>
          <a:bodyPr/>
          <a:lstStyle>
            <a:lvl1pPr>
              <a:defRPr/>
            </a:lvl1pPr>
          </a:lstStyle>
          <a:p>
            <a:pPr>
              <a:defRPr/>
            </a:pPr>
            <a:endParaRPr lang="es-CL"/>
          </a:p>
        </p:txBody>
      </p:sp>
      <p:sp>
        <p:nvSpPr>
          <p:cNvPr id="5" name="Rectangle 5"/>
          <p:cNvSpPr>
            <a:spLocks noGrp="1" noChangeArrowheads="1"/>
          </p:cNvSpPr>
          <p:nvPr>
            <p:ph type="ftr" sz="quarter" idx="11"/>
          </p:nvPr>
        </p:nvSpPr>
        <p:spPr>
          <a:ln/>
        </p:spPr>
        <p:txBody>
          <a:bodyPr/>
          <a:lstStyle>
            <a:lvl1pPr>
              <a:defRPr/>
            </a:lvl1pPr>
          </a:lstStyle>
          <a:p>
            <a:pPr>
              <a:defRPr/>
            </a:pPr>
            <a:endParaRPr lang="es-CL"/>
          </a:p>
        </p:txBody>
      </p:sp>
      <p:sp>
        <p:nvSpPr>
          <p:cNvPr id="6" name="Rectangle 6"/>
          <p:cNvSpPr>
            <a:spLocks noGrp="1" noChangeArrowheads="1"/>
          </p:cNvSpPr>
          <p:nvPr>
            <p:ph type="sldNum" sz="quarter" idx="12"/>
          </p:nvPr>
        </p:nvSpPr>
        <p:spPr>
          <a:ln/>
        </p:spPr>
        <p:txBody>
          <a:bodyPr/>
          <a:lstStyle>
            <a:lvl1pPr>
              <a:defRPr/>
            </a:lvl1pPr>
          </a:lstStyle>
          <a:p>
            <a:fld id="{966C7DD5-A001-44C8-8694-4C353C7A1C2A}" type="slidenum">
              <a:rPr lang="es-CL"/>
              <a:pPr/>
              <a:t>‹Nº›</a:t>
            </a:fld>
            <a:endParaRPr lang="es-CL"/>
          </a:p>
        </p:txBody>
      </p:sp>
    </p:spTree>
    <p:extLst>
      <p:ext uri="{BB962C8B-B14F-4D97-AF65-F5344CB8AC3E}">
        <p14:creationId xmlns:p14="http://schemas.microsoft.com/office/powerpoint/2010/main" val="29550248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endParaRPr lang="es-CL"/>
          </a:p>
        </p:txBody>
      </p:sp>
      <p:sp>
        <p:nvSpPr>
          <p:cNvPr id="4" name="Rectangle 4"/>
          <p:cNvSpPr>
            <a:spLocks noGrp="1" noChangeArrowheads="1"/>
          </p:cNvSpPr>
          <p:nvPr>
            <p:ph type="dt" sz="half" idx="10"/>
          </p:nvPr>
        </p:nvSpPr>
        <p:spPr>
          <a:ln/>
        </p:spPr>
        <p:txBody>
          <a:bodyPr/>
          <a:lstStyle>
            <a:lvl1pPr>
              <a:defRPr/>
            </a:lvl1pPr>
          </a:lstStyle>
          <a:p>
            <a:pPr>
              <a:defRPr/>
            </a:pPr>
            <a:endParaRPr lang="es-CL"/>
          </a:p>
        </p:txBody>
      </p:sp>
      <p:sp>
        <p:nvSpPr>
          <p:cNvPr id="5" name="Rectangle 5"/>
          <p:cNvSpPr>
            <a:spLocks noGrp="1" noChangeArrowheads="1"/>
          </p:cNvSpPr>
          <p:nvPr>
            <p:ph type="ftr" sz="quarter" idx="11"/>
          </p:nvPr>
        </p:nvSpPr>
        <p:spPr>
          <a:ln/>
        </p:spPr>
        <p:txBody>
          <a:bodyPr/>
          <a:lstStyle>
            <a:lvl1pPr>
              <a:defRPr/>
            </a:lvl1pPr>
          </a:lstStyle>
          <a:p>
            <a:pPr>
              <a:defRPr/>
            </a:pPr>
            <a:endParaRPr lang="es-CL"/>
          </a:p>
        </p:txBody>
      </p:sp>
      <p:sp>
        <p:nvSpPr>
          <p:cNvPr id="6" name="Rectangle 6"/>
          <p:cNvSpPr>
            <a:spLocks noGrp="1" noChangeArrowheads="1"/>
          </p:cNvSpPr>
          <p:nvPr>
            <p:ph type="sldNum" sz="quarter" idx="12"/>
          </p:nvPr>
        </p:nvSpPr>
        <p:spPr>
          <a:ln/>
        </p:spPr>
        <p:txBody>
          <a:bodyPr/>
          <a:lstStyle>
            <a:lvl1pPr>
              <a:defRPr/>
            </a:lvl1pPr>
          </a:lstStyle>
          <a:p>
            <a:fld id="{86E48B09-74E6-4FA8-991D-010209A36BF5}" type="slidenum">
              <a:rPr lang="es-CL"/>
              <a:pPr/>
              <a:t>‹Nº›</a:t>
            </a:fld>
            <a:endParaRPr lang="es-CL"/>
          </a:p>
        </p:txBody>
      </p:sp>
    </p:spTree>
    <p:extLst>
      <p:ext uri="{BB962C8B-B14F-4D97-AF65-F5344CB8AC3E}">
        <p14:creationId xmlns:p14="http://schemas.microsoft.com/office/powerpoint/2010/main" val="28843688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Rectangle 4"/>
          <p:cNvSpPr>
            <a:spLocks noGrp="1" noChangeArrowheads="1"/>
          </p:cNvSpPr>
          <p:nvPr>
            <p:ph type="dt" sz="half" idx="10"/>
          </p:nvPr>
        </p:nvSpPr>
        <p:spPr>
          <a:ln/>
        </p:spPr>
        <p:txBody>
          <a:bodyPr/>
          <a:lstStyle>
            <a:lvl1pPr>
              <a:defRPr/>
            </a:lvl1pPr>
          </a:lstStyle>
          <a:p>
            <a:pPr>
              <a:defRPr/>
            </a:pPr>
            <a:endParaRPr lang="es-CL"/>
          </a:p>
        </p:txBody>
      </p:sp>
      <p:sp>
        <p:nvSpPr>
          <p:cNvPr id="5" name="Rectangle 5"/>
          <p:cNvSpPr>
            <a:spLocks noGrp="1" noChangeArrowheads="1"/>
          </p:cNvSpPr>
          <p:nvPr>
            <p:ph type="ftr" sz="quarter" idx="11"/>
          </p:nvPr>
        </p:nvSpPr>
        <p:spPr>
          <a:ln/>
        </p:spPr>
        <p:txBody>
          <a:bodyPr/>
          <a:lstStyle>
            <a:lvl1pPr>
              <a:defRPr/>
            </a:lvl1pPr>
          </a:lstStyle>
          <a:p>
            <a:pPr>
              <a:defRPr/>
            </a:pPr>
            <a:endParaRPr lang="es-CL"/>
          </a:p>
        </p:txBody>
      </p:sp>
      <p:sp>
        <p:nvSpPr>
          <p:cNvPr id="6" name="Rectangle 6"/>
          <p:cNvSpPr>
            <a:spLocks noGrp="1" noChangeArrowheads="1"/>
          </p:cNvSpPr>
          <p:nvPr>
            <p:ph type="sldNum" sz="quarter" idx="12"/>
          </p:nvPr>
        </p:nvSpPr>
        <p:spPr>
          <a:ln/>
        </p:spPr>
        <p:txBody>
          <a:bodyPr/>
          <a:lstStyle>
            <a:lvl1pPr>
              <a:defRPr/>
            </a:lvl1pPr>
          </a:lstStyle>
          <a:p>
            <a:fld id="{95BAB682-00BA-40C1-ACD3-37185B79A875}" type="slidenum">
              <a:rPr lang="es-CL"/>
              <a:pPr/>
              <a:t>‹Nº›</a:t>
            </a:fld>
            <a:endParaRPr lang="es-CL"/>
          </a:p>
        </p:txBody>
      </p:sp>
    </p:spTree>
    <p:extLst>
      <p:ext uri="{BB962C8B-B14F-4D97-AF65-F5344CB8AC3E}">
        <p14:creationId xmlns:p14="http://schemas.microsoft.com/office/powerpoint/2010/main" val="37779336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CL"/>
          </a:p>
        </p:txBody>
      </p:sp>
      <p:sp>
        <p:nvSpPr>
          <p:cNvPr id="5" name="Rectangle 5"/>
          <p:cNvSpPr>
            <a:spLocks noGrp="1" noChangeArrowheads="1"/>
          </p:cNvSpPr>
          <p:nvPr>
            <p:ph type="ftr" sz="quarter" idx="11"/>
          </p:nvPr>
        </p:nvSpPr>
        <p:spPr>
          <a:ln/>
        </p:spPr>
        <p:txBody>
          <a:bodyPr/>
          <a:lstStyle>
            <a:lvl1pPr>
              <a:defRPr/>
            </a:lvl1pPr>
          </a:lstStyle>
          <a:p>
            <a:pPr>
              <a:defRPr/>
            </a:pPr>
            <a:endParaRPr lang="es-CL"/>
          </a:p>
        </p:txBody>
      </p:sp>
      <p:sp>
        <p:nvSpPr>
          <p:cNvPr id="6" name="Rectangle 6"/>
          <p:cNvSpPr>
            <a:spLocks noGrp="1" noChangeArrowheads="1"/>
          </p:cNvSpPr>
          <p:nvPr>
            <p:ph type="sldNum" sz="quarter" idx="12"/>
          </p:nvPr>
        </p:nvSpPr>
        <p:spPr>
          <a:ln/>
        </p:spPr>
        <p:txBody>
          <a:bodyPr/>
          <a:lstStyle>
            <a:lvl1pPr>
              <a:defRPr/>
            </a:lvl1pPr>
          </a:lstStyle>
          <a:p>
            <a:fld id="{EDF3F79F-CADB-4656-A474-8760F4788DE6}" type="slidenum">
              <a:rPr lang="es-CL"/>
              <a:pPr/>
              <a:t>‹Nº›</a:t>
            </a:fld>
            <a:endParaRPr lang="es-CL"/>
          </a:p>
        </p:txBody>
      </p:sp>
    </p:spTree>
    <p:extLst>
      <p:ext uri="{BB962C8B-B14F-4D97-AF65-F5344CB8AC3E}">
        <p14:creationId xmlns:p14="http://schemas.microsoft.com/office/powerpoint/2010/main" val="11114479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Rectangle 4"/>
          <p:cNvSpPr>
            <a:spLocks noGrp="1" noChangeArrowheads="1"/>
          </p:cNvSpPr>
          <p:nvPr>
            <p:ph type="dt" sz="half" idx="10"/>
          </p:nvPr>
        </p:nvSpPr>
        <p:spPr>
          <a:ln/>
        </p:spPr>
        <p:txBody>
          <a:bodyPr/>
          <a:lstStyle>
            <a:lvl1pPr>
              <a:defRPr/>
            </a:lvl1pPr>
          </a:lstStyle>
          <a:p>
            <a:pPr>
              <a:defRPr/>
            </a:pPr>
            <a:endParaRPr lang="es-CL"/>
          </a:p>
        </p:txBody>
      </p:sp>
      <p:sp>
        <p:nvSpPr>
          <p:cNvPr id="6" name="Rectangle 5"/>
          <p:cNvSpPr>
            <a:spLocks noGrp="1" noChangeArrowheads="1"/>
          </p:cNvSpPr>
          <p:nvPr>
            <p:ph type="ftr" sz="quarter" idx="11"/>
          </p:nvPr>
        </p:nvSpPr>
        <p:spPr>
          <a:ln/>
        </p:spPr>
        <p:txBody>
          <a:bodyPr/>
          <a:lstStyle>
            <a:lvl1pPr>
              <a:defRPr/>
            </a:lvl1pPr>
          </a:lstStyle>
          <a:p>
            <a:pPr>
              <a:defRPr/>
            </a:pPr>
            <a:endParaRPr lang="es-CL"/>
          </a:p>
        </p:txBody>
      </p:sp>
      <p:sp>
        <p:nvSpPr>
          <p:cNvPr id="7" name="Rectangle 6"/>
          <p:cNvSpPr>
            <a:spLocks noGrp="1" noChangeArrowheads="1"/>
          </p:cNvSpPr>
          <p:nvPr>
            <p:ph type="sldNum" sz="quarter" idx="12"/>
          </p:nvPr>
        </p:nvSpPr>
        <p:spPr>
          <a:ln/>
        </p:spPr>
        <p:txBody>
          <a:bodyPr/>
          <a:lstStyle>
            <a:lvl1pPr>
              <a:defRPr/>
            </a:lvl1pPr>
          </a:lstStyle>
          <a:p>
            <a:fld id="{2618503C-6E63-42D9-A655-951A75871642}" type="slidenum">
              <a:rPr lang="es-CL"/>
              <a:pPr/>
              <a:t>‹Nº›</a:t>
            </a:fld>
            <a:endParaRPr lang="es-CL"/>
          </a:p>
        </p:txBody>
      </p:sp>
    </p:spTree>
    <p:extLst>
      <p:ext uri="{BB962C8B-B14F-4D97-AF65-F5344CB8AC3E}">
        <p14:creationId xmlns:p14="http://schemas.microsoft.com/office/powerpoint/2010/main" val="29295882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Rectangle 4"/>
          <p:cNvSpPr>
            <a:spLocks noGrp="1" noChangeArrowheads="1"/>
          </p:cNvSpPr>
          <p:nvPr>
            <p:ph type="dt" sz="half" idx="10"/>
          </p:nvPr>
        </p:nvSpPr>
        <p:spPr>
          <a:ln/>
        </p:spPr>
        <p:txBody>
          <a:bodyPr/>
          <a:lstStyle>
            <a:lvl1pPr>
              <a:defRPr/>
            </a:lvl1pPr>
          </a:lstStyle>
          <a:p>
            <a:pPr>
              <a:defRPr/>
            </a:pPr>
            <a:endParaRPr lang="es-CL"/>
          </a:p>
        </p:txBody>
      </p:sp>
      <p:sp>
        <p:nvSpPr>
          <p:cNvPr id="8" name="Rectangle 5"/>
          <p:cNvSpPr>
            <a:spLocks noGrp="1" noChangeArrowheads="1"/>
          </p:cNvSpPr>
          <p:nvPr>
            <p:ph type="ftr" sz="quarter" idx="11"/>
          </p:nvPr>
        </p:nvSpPr>
        <p:spPr>
          <a:ln/>
        </p:spPr>
        <p:txBody>
          <a:bodyPr/>
          <a:lstStyle>
            <a:lvl1pPr>
              <a:defRPr/>
            </a:lvl1pPr>
          </a:lstStyle>
          <a:p>
            <a:pPr>
              <a:defRPr/>
            </a:pPr>
            <a:endParaRPr lang="es-CL"/>
          </a:p>
        </p:txBody>
      </p:sp>
      <p:sp>
        <p:nvSpPr>
          <p:cNvPr id="9" name="Rectangle 6"/>
          <p:cNvSpPr>
            <a:spLocks noGrp="1" noChangeArrowheads="1"/>
          </p:cNvSpPr>
          <p:nvPr>
            <p:ph type="sldNum" sz="quarter" idx="12"/>
          </p:nvPr>
        </p:nvSpPr>
        <p:spPr>
          <a:ln/>
        </p:spPr>
        <p:txBody>
          <a:bodyPr/>
          <a:lstStyle>
            <a:lvl1pPr>
              <a:defRPr/>
            </a:lvl1pPr>
          </a:lstStyle>
          <a:p>
            <a:fld id="{51080EF1-7992-4E71-8A37-AA9E34C55713}" type="slidenum">
              <a:rPr lang="es-CL"/>
              <a:pPr/>
              <a:t>‹Nº›</a:t>
            </a:fld>
            <a:endParaRPr lang="es-CL"/>
          </a:p>
        </p:txBody>
      </p:sp>
    </p:spTree>
    <p:extLst>
      <p:ext uri="{BB962C8B-B14F-4D97-AF65-F5344CB8AC3E}">
        <p14:creationId xmlns:p14="http://schemas.microsoft.com/office/powerpoint/2010/main" val="17164802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Rectangle 4"/>
          <p:cNvSpPr>
            <a:spLocks noGrp="1" noChangeArrowheads="1"/>
          </p:cNvSpPr>
          <p:nvPr>
            <p:ph type="dt" sz="half" idx="10"/>
          </p:nvPr>
        </p:nvSpPr>
        <p:spPr>
          <a:ln/>
        </p:spPr>
        <p:txBody>
          <a:bodyPr/>
          <a:lstStyle>
            <a:lvl1pPr>
              <a:defRPr/>
            </a:lvl1pPr>
          </a:lstStyle>
          <a:p>
            <a:pPr>
              <a:defRPr/>
            </a:pPr>
            <a:endParaRPr lang="es-CL"/>
          </a:p>
        </p:txBody>
      </p:sp>
      <p:sp>
        <p:nvSpPr>
          <p:cNvPr id="4" name="Rectangle 5"/>
          <p:cNvSpPr>
            <a:spLocks noGrp="1" noChangeArrowheads="1"/>
          </p:cNvSpPr>
          <p:nvPr>
            <p:ph type="ftr" sz="quarter" idx="11"/>
          </p:nvPr>
        </p:nvSpPr>
        <p:spPr>
          <a:ln/>
        </p:spPr>
        <p:txBody>
          <a:bodyPr/>
          <a:lstStyle>
            <a:lvl1pPr>
              <a:defRPr/>
            </a:lvl1pPr>
          </a:lstStyle>
          <a:p>
            <a:pPr>
              <a:defRPr/>
            </a:pPr>
            <a:endParaRPr lang="es-CL"/>
          </a:p>
        </p:txBody>
      </p:sp>
      <p:sp>
        <p:nvSpPr>
          <p:cNvPr id="5" name="Rectangle 6"/>
          <p:cNvSpPr>
            <a:spLocks noGrp="1" noChangeArrowheads="1"/>
          </p:cNvSpPr>
          <p:nvPr>
            <p:ph type="sldNum" sz="quarter" idx="12"/>
          </p:nvPr>
        </p:nvSpPr>
        <p:spPr>
          <a:ln/>
        </p:spPr>
        <p:txBody>
          <a:bodyPr/>
          <a:lstStyle>
            <a:lvl1pPr>
              <a:defRPr/>
            </a:lvl1pPr>
          </a:lstStyle>
          <a:p>
            <a:fld id="{C740B457-BB67-4894-B46B-746159AC6AAF}" type="slidenum">
              <a:rPr lang="es-CL"/>
              <a:pPr/>
              <a:t>‹Nº›</a:t>
            </a:fld>
            <a:endParaRPr lang="es-CL"/>
          </a:p>
        </p:txBody>
      </p:sp>
    </p:spTree>
    <p:extLst>
      <p:ext uri="{BB962C8B-B14F-4D97-AF65-F5344CB8AC3E}">
        <p14:creationId xmlns:p14="http://schemas.microsoft.com/office/powerpoint/2010/main" val="236679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CL"/>
          </a:p>
        </p:txBody>
      </p:sp>
      <p:sp>
        <p:nvSpPr>
          <p:cNvPr id="5" name="Rectangle 5"/>
          <p:cNvSpPr>
            <a:spLocks noGrp="1" noChangeArrowheads="1"/>
          </p:cNvSpPr>
          <p:nvPr>
            <p:ph type="ftr" sz="quarter" idx="11"/>
          </p:nvPr>
        </p:nvSpPr>
        <p:spPr>
          <a:ln/>
        </p:spPr>
        <p:txBody>
          <a:bodyPr/>
          <a:lstStyle>
            <a:lvl1pPr>
              <a:defRPr/>
            </a:lvl1pPr>
          </a:lstStyle>
          <a:p>
            <a:pPr>
              <a:defRPr/>
            </a:pPr>
            <a:endParaRPr lang="es-CL"/>
          </a:p>
        </p:txBody>
      </p:sp>
      <p:sp>
        <p:nvSpPr>
          <p:cNvPr id="6" name="Rectangle 6"/>
          <p:cNvSpPr>
            <a:spLocks noGrp="1" noChangeArrowheads="1"/>
          </p:cNvSpPr>
          <p:nvPr>
            <p:ph type="sldNum" sz="quarter" idx="12"/>
          </p:nvPr>
        </p:nvSpPr>
        <p:spPr>
          <a:ln/>
        </p:spPr>
        <p:txBody>
          <a:bodyPr/>
          <a:lstStyle>
            <a:lvl1pPr>
              <a:defRPr/>
            </a:lvl1pPr>
          </a:lstStyle>
          <a:p>
            <a:fld id="{05A867BD-E6B7-4E68-A22D-62268B158946}" type="slidenum">
              <a:rPr lang="es-CL"/>
              <a:pPr/>
              <a:t>‹Nº›</a:t>
            </a:fld>
            <a:endParaRPr lang="es-CL"/>
          </a:p>
        </p:txBody>
      </p:sp>
    </p:spTree>
    <p:extLst>
      <p:ext uri="{BB962C8B-B14F-4D97-AF65-F5344CB8AC3E}">
        <p14:creationId xmlns:p14="http://schemas.microsoft.com/office/powerpoint/2010/main" val="27884102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CL"/>
          </a:p>
        </p:txBody>
      </p:sp>
      <p:sp>
        <p:nvSpPr>
          <p:cNvPr id="3" name="Rectangle 5"/>
          <p:cNvSpPr>
            <a:spLocks noGrp="1" noChangeArrowheads="1"/>
          </p:cNvSpPr>
          <p:nvPr>
            <p:ph type="ftr" sz="quarter" idx="11"/>
          </p:nvPr>
        </p:nvSpPr>
        <p:spPr>
          <a:ln/>
        </p:spPr>
        <p:txBody>
          <a:bodyPr/>
          <a:lstStyle>
            <a:lvl1pPr>
              <a:defRPr/>
            </a:lvl1pPr>
          </a:lstStyle>
          <a:p>
            <a:pPr>
              <a:defRPr/>
            </a:pPr>
            <a:endParaRPr lang="es-CL"/>
          </a:p>
        </p:txBody>
      </p:sp>
      <p:sp>
        <p:nvSpPr>
          <p:cNvPr id="4" name="Rectangle 6"/>
          <p:cNvSpPr>
            <a:spLocks noGrp="1" noChangeArrowheads="1"/>
          </p:cNvSpPr>
          <p:nvPr>
            <p:ph type="sldNum" sz="quarter" idx="12"/>
          </p:nvPr>
        </p:nvSpPr>
        <p:spPr>
          <a:ln/>
        </p:spPr>
        <p:txBody>
          <a:bodyPr/>
          <a:lstStyle>
            <a:lvl1pPr>
              <a:defRPr/>
            </a:lvl1pPr>
          </a:lstStyle>
          <a:p>
            <a:fld id="{938EC0FB-4A3E-4B64-916A-889EC30AB1AD}" type="slidenum">
              <a:rPr lang="es-CL"/>
              <a:pPr/>
              <a:t>‹Nº›</a:t>
            </a:fld>
            <a:endParaRPr lang="es-CL"/>
          </a:p>
        </p:txBody>
      </p:sp>
    </p:spTree>
    <p:extLst>
      <p:ext uri="{BB962C8B-B14F-4D97-AF65-F5344CB8AC3E}">
        <p14:creationId xmlns:p14="http://schemas.microsoft.com/office/powerpoint/2010/main" val="20071949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CL"/>
          </a:p>
        </p:txBody>
      </p:sp>
      <p:sp>
        <p:nvSpPr>
          <p:cNvPr id="6" name="Rectangle 5"/>
          <p:cNvSpPr>
            <a:spLocks noGrp="1" noChangeArrowheads="1"/>
          </p:cNvSpPr>
          <p:nvPr>
            <p:ph type="ftr" sz="quarter" idx="11"/>
          </p:nvPr>
        </p:nvSpPr>
        <p:spPr>
          <a:ln/>
        </p:spPr>
        <p:txBody>
          <a:bodyPr/>
          <a:lstStyle>
            <a:lvl1pPr>
              <a:defRPr/>
            </a:lvl1pPr>
          </a:lstStyle>
          <a:p>
            <a:pPr>
              <a:defRPr/>
            </a:pPr>
            <a:endParaRPr lang="es-CL"/>
          </a:p>
        </p:txBody>
      </p:sp>
      <p:sp>
        <p:nvSpPr>
          <p:cNvPr id="7" name="Rectangle 6"/>
          <p:cNvSpPr>
            <a:spLocks noGrp="1" noChangeArrowheads="1"/>
          </p:cNvSpPr>
          <p:nvPr>
            <p:ph type="sldNum" sz="quarter" idx="12"/>
          </p:nvPr>
        </p:nvSpPr>
        <p:spPr>
          <a:ln/>
        </p:spPr>
        <p:txBody>
          <a:bodyPr/>
          <a:lstStyle>
            <a:lvl1pPr>
              <a:defRPr/>
            </a:lvl1pPr>
          </a:lstStyle>
          <a:p>
            <a:fld id="{9E1C3EB3-5267-4855-A92C-B0DE4D55D609}" type="slidenum">
              <a:rPr lang="es-CL"/>
              <a:pPr/>
              <a:t>‹Nº›</a:t>
            </a:fld>
            <a:endParaRPr lang="es-CL"/>
          </a:p>
        </p:txBody>
      </p:sp>
    </p:spTree>
    <p:extLst>
      <p:ext uri="{BB962C8B-B14F-4D97-AF65-F5344CB8AC3E}">
        <p14:creationId xmlns:p14="http://schemas.microsoft.com/office/powerpoint/2010/main" val="13304678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CL"/>
          </a:p>
        </p:txBody>
      </p:sp>
      <p:sp>
        <p:nvSpPr>
          <p:cNvPr id="6" name="Rectangle 5"/>
          <p:cNvSpPr>
            <a:spLocks noGrp="1" noChangeArrowheads="1"/>
          </p:cNvSpPr>
          <p:nvPr>
            <p:ph type="ftr" sz="quarter" idx="11"/>
          </p:nvPr>
        </p:nvSpPr>
        <p:spPr>
          <a:ln/>
        </p:spPr>
        <p:txBody>
          <a:bodyPr/>
          <a:lstStyle>
            <a:lvl1pPr>
              <a:defRPr/>
            </a:lvl1pPr>
          </a:lstStyle>
          <a:p>
            <a:pPr>
              <a:defRPr/>
            </a:pPr>
            <a:endParaRPr lang="es-CL"/>
          </a:p>
        </p:txBody>
      </p:sp>
      <p:sp>
        <p:nvSpPr>
          <p:cNvPr id="7" name="Rectangle 6"/>
          <p:cNvSpPr>
            <a:spLocks noGrp="1" noChangeArrowheads="1"/>
          </p:cNvSpPr>
          <p:nvPr>
            <p:ph type="sldNum" sz="quarter" idx="12"/>
          </p:nvPr>
        </p:nvSpPr>
        <p:spPr>
          <a:ln/>
        </p:spPr>
        <p:txBody>
          <a:bodyPr/>
          <a:lstStyle>
            <a:lvl1pPr>
              <a:defRPr/>
            </a:lvl1pPr>
          </a:lstStyle>
          <a:p>
            <a:fld id="{C8DE237D-71FA-4BC2-92D6-AC1C2B406051}" type="slidenum">
              <a:rPr lang="es-CL"/>
              <a:pPr/>
              <a:t>‹Nº›</a:t>
            </a:fld>
            <a:endParaRPr lang="es-CL"/>
          </a:p>
        </p:txBody>
      </p:sp>
    </p:spTree>
    <p:extLst>
      <p:ext uri="{BB962C8B-B14F-4D97-AF65-F5344CB8AC3E}">
        <p14:creationId xmlns:p14="http://schemas.microsoft.com/office/powerpoint/2010/main" val="23584214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Rectangle 4"/>
          <p:cNvSpPr>
            <a:spLocks noGrp="1" noChangeArrowheads="1"/>
          </p:cNvSpPr>
          <p:nvPr>
            <p:ph type="dt" sz="half" idx="10"/>
          </p:nvPr>
        </p:nvSpPr>
        <p:spPr>
          <a:ln/>
        </p:spPr>
        <p:txBody>
          <a:bodyPr/>
          <a:lstStyle>
            <a:lvl1pPr>
              <a:defRPr/>
            </a:lvl1pPr>
          </a:lstStyle>
          <a:p>
            <a:pPr>
              <a:defRPr/>
            </a:pPr>
            <a:endParaRPr lang="es-CL"/>
          </a:p>
        </p:txBody>
      </p:sp>
      <p:sp>
        <p:nvSpPr>
          <p:cNvPr id="5" name="Rectangle 5"/>
          <p:cNvSpPr>
            <a:spLocks noGrp="1" noChangeArrowheads="1"/>
          </p:cNvSpPr>
          <p:nvPr>
            <p:ph type="ftr" sz="quarter" idx="11"/>
          </p:nvPr>
        </p:nvSpPr>
        <p:spPr>
          <a:ln/>
        </p:spPr>
        <p:txBody>
          <a:bodyPr/>
          <a:lstStyle>
            <a:lvl1pPr>
              <a:defRPr/>
            </a:lvl1pPr>
          </a:lstStyle>
          <a:p>
            <a:pPr>
              <a:defRPr/>
            </a:pPr>
            <a:endParaRPr lang="es-CL"/>
          </a:p>
        </p:txBody>
      </p:sp>
      <p:sp>
        <p:nvSpPr>
          <p:cNvPr id="6" name="Rectangle 6"/>
          <p:cNvSpPr>
            <a:spLocks noGrp="1" noChangeArrowheads="1"/>
          </p:cNvSpPr>
          <p:nvPr>
            <p:ph type="sldNum" sz="quarter" idx="12"/>
          </p:nvPr>
        </p:nvSpPr>
        <p:spPr>
          <a:ln/>
        </p:spPr>
        <p:txBody>
          <a:bodyPr/>
          <a:lstStyle>
            <a:lvl1pPr>
              <a:defRPr/>
            </a:lvl1pPr>
          </a:lstStyle>
          <a:p>
            <a:fld id="{CCEFD07A-6E73-4DF2-9633-E7758C9E7B45}" type="slidenum">
              <a:rPr lang="es-CL"/>
              <a:pPr/>
              <a:t>‹Nº›</a:t>
            </a:fld>
            <a:endParaRPr lang="es-CL"/>
          </a:p>
        </p:txBody>
      </p:sp>
    </p:spTree>
    <p:extLst>
      <p:ext uri="{BB962C8B-B14F-4D97-AF65-F5344CB8AC3E}">
        <p14:creationId xmlns:p14="http://schemas.microsoft.com/office/powerpoint/2010/main" val="18610651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Rectangle 4"/>
          <p:cNvSpPr>
            <a:spLocks noGrp="1" noChangeArrowheads="1"/>
          </p:cNvSpPr>
          <p:nvPr>
            <p:ph type="dt" sz="half" idx="10"/>
          </p:nvPr>
        </p:nvSpPr>
        <p:spPr>
          <a:ln/>
        </p:spPr>
        <p:txBody>
          <a:bodyPr/>
          <a:lstStyle>
            <a:lvl1pPr>
              <a:defRPr/>
            </a:lvl1pPr>
          </a:lstStyle>
          <a:p>
            <a:pPr>
              <a:defRPr/>
            </a:pPr>
            <a:endParaRPr lang="es-CL"/>
          </a:p>
        </p:txBody>
      </p:sp>
      <p:sp>
        <p:nvSpPr>
          <p:cNvPr id="5" name="Rectangle 5"/>
          <p:cNvSpPr>
            <a:spLocks noGrp="1" noChangeArrowheads="1"/>
          </p:cNvSpPr>
          <p:nvPr>
            <p:ph type="ftr" sz="quarter" idx="11"/>
          </p:nvPr>
        </p:nvSpPr>
        <p:spPr>
          <a:ln/>
        </p:spPr>
        <p:txBody>
          <a:bodyPr/>
          <a:lstStyle>
            <a:lvl1pPr>
              <a:defRPr/>
            </a:lvl1pPr>
          </a:lstStyle>
          <a:p>
            <a:pPr>
              <a:defRPr/>
            </a:pPr>
            <a:endParaRPr lang="es-CL"/>
          </a:p>
        </p:txBody>
      </p:sp>
      <p:sp>
        <p:nvSpPr>
          <p:cNvPr id="6" name="Rectangle 6"/>
          <p:cNvSpPr>
            <a:spLocks noGrp="1" noChangeArrowheads="1"/>
          </p:cNvSpPr>
          <p:nvPr>
            <p:ph type="sldNum" sz="quarter" idx="12"/>
          </p:nvPr>
        </p:nvSpPr>
        <p:spPr>
          <a:ln/>
        </p:spPr>
        <p:txBody>
          <a:bodyPr/>
          <a:lstStyle>
            <a:lvl1pPr>
              <a:defRPr/>
            </a:lvl1pPr>
          </a:lstStyle>
          <a:p>
            <a:fld id="{9541E225-1953-4AD4-97C5-85E2742CCFDF}" type="slidenum">
              <a:rPr lang="es-CL"/>
              <a:pPr/>
              <a:t>‹Nº›</a:t>
            </a:fld>
            <a:endParaRPr lang="es-CL"/>
          </a:p>
        </p:txBody>
      </p:sp>
    </p:spTree>
    <p:extLst>
      <p:ext uri="{BB962C8B-B14F-4D97-AF65-F5344CB8AC3E}">
        <p14:creationId xmlns:p14="http://schemas.microsoft.com/office/powerpoint/2010/main" val="36309494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endParaRPr lang="es-CL"/>
          </a:p>
        </p:txBody>
      </p:sp>
      <p:sp>
        <p:nvSpPr>
          <p:cNvPr id="4" name="Rectangle 4"/>
          <p:cNvSpPr>
            <a:spLocks noGrp="1" noChangeArrowheads="1"/>
          </p:cNvSpPr>
          <p:nvPr>
            <p:ph type="dt" sz="half" idx="10"/>
          </p:nvPr>
        </p:nvSpPr>
        <p:spPr>
          <a:ln/>
        </p:spPr>
        <p:txBody>
          <a:bodyPr/>
          <a:lstStyle>
            <a:lvl1pPr>
              <a:defRPr/>
            </a:lvl1pPr>
          </a:lstStyle>
          <a:p>
            <a:pPr>
              <a:defRPr/>
            </a:pPr>
            <a:endParaRPr lang="es-CL"/>
          </a:p>
        </p:txBody>
      </p:sp>
      <p:sp>
        <p:nvSpPr>
          <p:cNvPr id="5" name="Rectangle 5"/>
          <p:cNvSpPr>
            <a:spLocks noGrp="1" noChangeArrowheads="1"/>
          </p:cNvSpPr>
          <p:nvPr>
            <p:ph type="ftr" sz="quarter" idx="11"/>
          </p:nvPr>
        </p:nvSpPr>
        <p:spPr>
          <a:ln/>
        </p:spPr>
        <p:txBody>
          <a:bodyPr/>
          <a:lstStyle>
            <a:lvl1pPr>
              <a:defRPr/>
            </a:lvl1pPr>
          </a:lstStyle>
          <a:p>
            <a:pPr>
              <a:defRPr/>
            </a:pPr>
            <a:endParaRPr lang="es-CL"/>
          </a:p>
        </p:txBody>
      </p:sp>
      <p:sp>
        <p:nvSpPr>
          <p:cNvPr id="6" name="Rectangle 6"/>
          <p:cNvSpPr>
            <a:spLocks noGrp="1" noChangeArrowheads="1"/>
          </p:cNvSpPr>
          <p:nvPr>
            <p:ph type="sldNum" sz="quarter" idx="12"/>
          </p:nvPr>
        </p:nvSpPr>
        <p:spPr>
          <a:ln/>
        </p:spPr>
        <p:txBody>
          <a:bodyPr/>
          <a:lstStyle>
            <a:lvl1pPr>
              <a:defRPr/>
            </a:lvl1pPr>
          </a:lstStyle>
          <a:p>
            <a:fld id="{883C7263-C048-42A6-A079-1AB14FC961AF}" type="slidenum">
              <a:rPr lang="es-CL"/>
              <a:pPr/>
              <a:t>‹Nº›</a:t>
            </a:fld>
            <a:endParaRPr lang="es-CL"/>
          </a:p>
        </p:txBody>
      </p:sp>
    </p:spTree>
    <p:extLst>
      <p:ext uri="{BB962C8B-B14F-4D97-AF65-F5344CB8AC3E}">
        <p14:creationId xmlns:p14="http://schemas.microsoft.com/office/powerpoint/2010/main" val="38078702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Rectangle 4"/>
          <p:cNvSpPr>
            <a:spLocks noGrp="1" noChangeArrowheads="1"/>
          </p:cNvSpPr>
          <p:nvPr>
            <p:ph type="dt" sz="half" idx="10"/>
          </p:nvPr>
        </p:nvSpPr>
        <p:spPr>
          <a:ln/>
        </p:spPr>
        <p:txBody>
          <a:bodyPr/>
          <a:lstStyle>
            <a:lvl1pPr>
              <a:defRPr/>
            </a:lvl1pPr>
          </a:lstStyle>
          <a:p>
            <a:pPr>
              <a:defRPr/>
            </a:pPr>
            <a:endParaRPr lang="es-CL"/>
          </a:p>
        </p:txBody>
      </p:sp>
      <p:sp>
        <p:nvSpPr>
          <p:cNvPr id="5" name="Rectangle 5"/>
          <p:cNvSpPr>
            <a:spLocks noGrp="1" noChangeArrowheads="1"/>
          </p:cNvSpPr>
          <p:nvPr>
            <p:ph type="ftr" sz="quarter" idx="11"/>
          </p:nvPr>
        </p:nvSpPr>
        <p:spPr>
          <a:ln/>
        </p:spPr>
        <p:txBody>
          <a:bodyPr/>
          <a:lstStyle>
            <a:lvl1pPr>
              <a:defRPr/>
            </a:lvl1pPr>
          </a:lstStyle>
          <a:p>
            <a:pPr>
              <a:defRPr/>
            </a:pPr>
            <a:endParaRPr lang="es-CL"/>
          </a:p>
        </p:txBody>
      </p:sp>
      <p:sp>
        <p:nvSpPr>
          <p:cNvPr id="6" name="Rectangle 6"/>
          <p:cNvSpPr>
            <a:spLocks noGrp="1" noChangeArrowheads="1"/>
          </p:cNvSpPr>
          <p:nvPr>
            <p:ph type="sldNum" sz="quarter" idx="12"/>
          </p:nvPr>
        </p:nvSpPr>
        <p:spPr>
          <a:ln/>
        </p:spPr>
        <p:txBody>
          <a:bodyPr/>
          <a:lstStyle>
            <a:lvl1pPr>
              <a:defRPr/>
            </a:lvl1pPr>
          </a:lstStyle>
          <a:p>
            <a:fld id="{2E0C8D9C-0AE9-4856-BEF2-FA5D61B1C8ED}" type="slidenum">
              <a:rPr lang="es-CL"/>
              <a:pPr/>
              <a:t>‹Nº›</a:t>
            </a:fld>
            <a:endParaRPr lang="es-CL"/>
          </a:p>
        </p:txBody>
      </p:sp>
    </p:spTree>
    <p:extLst>
      <p:ext uri="{BB962C8B-B14F-4D97-AF65-F5344CB8AC3E}">
        <p14:creationId xmlns:p14="http://schemas.microsoft.com/office/powerpoint/2010/main" val="21722784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CL"/>
          </a:p>
        </p:txBody>
      </p:sp>
      <p:sp>
        <p:nvSpPr>
          <p:cNvPr id="5" name="Rectangle 5"/>
          <p:cNvSpPr>
            <a:spLocks noGrp="1" noChangeArrowheads="1"/>
          </p:cNvSpPr>
          <p:nvPr>
            <p:ph type="ftr" sz="quarter" idx="11"/>
          </p:nvPr>
        </p:nvSpPr>
        <p:spPr>
          <a:ln/>
        </p:spPr>
        <p:txBody>
          <a:bodyPr/>
          <a:lstStyle>
            <a:lvl1pPr>
              <a:defRPr/>
            </a:lvl1pPr>
          </a:lstStyle>
          <a:p>
            <a:pPr>
              <a:defRPr/>
            </a:pPr>
            <a:endParaRPr lang="es-CL"/>
          </a:p>
        </p:txBody>
      </p:sp>
      <p:sp>
        <p:nvSpPr>
          <p:cNvPr id="6" name="Rectangle 6"/>
          <p:cNvSpPr>
            <a:spLocks noGrp="1" noChangeArrowheads="1"/>
          </p:cNvSpPr>
          <p:nvPr>
            <p:ph type="sldNum" sz="quarter" idx="12"/>
          </p:nvPr>
        </p:nvSpPr>
        <p:spPr>
          <a:ln/>
        </p:spPr>
        <p:txBody>
          <a:bodyPr/>
          <a:lstStyle>
            <a:lvl1pPr>
              <a:defRPr/>
            </a:lvl1pPr>
          </a:lstStyle>
          <a:p>
            <a:fld id="{4225AA73-8763-4CA0-BBF0-FA957BD9A42C}" type="slidenum">
              <a:rPr lang="es-CL"/>
              <a:pPr/>
              <a:t>‹Nº›</a:t>
            </a:fld>
            <a:endParaRPr lang="es-CL"/>
          </a:p>
        </p:txBody>
      </p:sp>
    </p:spTree>
    <p:extLst>
      <p:ext uri="{BB962C8B-B14F-4D97-AF65-F5344CB8AC3E}">
        <p14:creationId xmlns:p14="http://schemas.microsoft.com/office/powerpoint/2010/main" val="40001236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Rectangle 4"/>
          <p:cNvSpPr>
            <a:spLocks noGrp="1" noChangeArrowheads="1"/>
          </p:cNvSpPr>
          <p:nvPr>
            <p:ph type="dt" sz="half" idx="10"/>
          </p:nvPr>
        </p:nvSpPr>
        <p:spPr>
          <a:ln/>
        </p:spPr>
        <p:txBody>
          <a:bodyPr/>
          <a:lstStyle>
            <a:lvl1pPr>
              <a:defRPr/>
            </a:lvl1pPr>
          </a:lstStyle>
          <a:p>
            <a:pPr>
              <a:defRPr/>
            </a:pPr>
            <a:endParaRPr lang="es-CL"/>
          </a:p>
        </p:txBody>
      </p:sp>
      <p:sp>
        <p:nvSpPr>
          <p:cNvPr id="6" name="Rectangle 5"/>
          <p:cNvSpPr>
            <a:spLocks noGrp="1" noChangeArrowheads="1"/>
          </p:cNvSpPr>
          <p:nvPr>
            <p:ph type="ftr" sz="quarter" idx="11"/>
          </p:nvPr>
        </p:nvSpPr>
        <p:spPr>
          <a:ln/>
        </p:spPr>
        <p:txBody>
          <a:bodyPr/>
          <a:lstStyle>
            <a:lvl1pPr>
              <a:defRPr/>
            </a:lvl1pPr>
          </a:lstStyle>
          <a:p>
            <a:pPr>
              <a:defRPr/>
            </a:pPr>
            <a:endParaRPr lang="es-CL"/>
          </a:p>
        </p:txBody>
      </p:sp>
      <p:sp>
        <p:nvSpPr>
          <p:cNvPr id="7" name="Rectangle 6"/>
          <p:cNvSpPr>
            <a:spLocks noGrp="1" noChangeArrowheads="1"/>
          </p:cNvSpPr>
          <p:nvPr>
            <p:ph type="sldNum" sz="quarter" idx="12"/>
          </p:nvPr>
        </p:nvSpPr>
        <p:spPr>
          <a:ln/>
        </p:spPr>
        <p:txBody>
          <a:bodyPr/>
          <a:lstStyle>
            <a:lvl1pPr>
              <a:defRPr/>
            </a:lvl1pPr>
          </a:lstStyle>
          <a:p>
            <a:fld id="{2BC5E2B6-C27C-42CC-A71A-C5751375AF3D}" type="slidenum">
              <a:rPr lang="es-CL"/>
              <a:pPr/>
              <a:t>‹Nº›</a:t>
            </a:fld>
            <a:endParaRPr lang="es-CL"/>
          </a:p>
        </p:txBody>
      </p:sp>
    </p:spTree>
    <p:extLst>
      <p:ext uri="{BB962C8B-B14F-4D97-AF65-F5344CB8AC3E}">
        <p14:creationId xmlns:p14="http://schemas.microsoft.com/office/powerpoint/2010/main" val="5028345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Rectangle 4"/>
          <p:cNvSpPr>
            <a:spLocks noGrp="1" noChangeArrowheads="1"/>
          </p:cNvSpPr>
          <p:nvPr>
            <p:ph type="dt" sz="half" idx="10"/>
          </p:nvPr>
        </p:nvSpPr>
        <p:spPr>
          <a:ln/>
        </p:spPr>
        <p:txBody>
          <a:bodyPr/>
          <a:lstStyle>
            <a:lvl1pPr>
              <a:defRPr/>
            </a:lvl1pPr>
          </a:lstStyle>
          <a:p>
            <a:pPr>
              <a:defRPr/>
            </a:pPr>
            <a:endParaRPr lang="es-CL"/>
          </a:p>
        </p:txBody>
      </p:sp>
      <p:sp>
        <p:nvSpPr>
          <p:cNvPr id="8" name="Rectangle 5"/>
          <p:cNvSpPr>
            <a:spLocks noGrp="1" noChangeArrowheads="1"/>
          </p:cNvSpPr>
          <p:nvPr>
            <p:ph type="ftr" sz="quarter" idx="11"/>
          </p:nvPr>
        </p:nvSpPr>
        <p:spPr>
          <a:ln/>
        </p:spPr>
        <p:txBody>
          <a:bodyPr/>
          <a:lstStyle>
            <a:lvl1pPr>
              <a:defRPr/>
            </a:lvl1pPr>
          </a:lstStyle>
          <a:p>
            <a:pPr>
              <a:defRPr/>
            </a:pPr>
            <a:endParaRPr lang="es-CL"/>
          </a:p>
        </p:txBody>
      </p:sp>
      <p:sp>
        <p:nvSpPr>
          <p:cNvPr id="9" name="Rectangle 6"/>
          <p:cNvSpPr>
            <a:spLocks noGrp="1" noChangeArrowheads="1"/>
          </p:cNvSpPr>
          <p:nvPr>
            <p:ph type="sldNum" sz="quarter" idx="12"/>
          </p:nvPr>
        </p:nvSpPr>
        <p:spPr>
          <a:ln/>
        </p:spPr>
        <p:txBody>
          <a:bodyPr/>
          <a:lstStyle>
            <a:lvl1pPr>
              <a:defRPr/>
            </a:lvl1pPr>
          </a:lstStyle>
          <a:p>
            <a:fld id="{C14B95C1-7A55-424E-BE87-2AD9169E5876}" type="slidenum">
              <a:rPr lang="es-CL"/>
              <a:pPr/>
              <a:t>‹Nº›</a:t>
            </a:fld>
            <a:endParaRPr lang="es-CL"/>
          </a:p>
        </p:txBody>
      </p:sp>
    </p:spTree>
    <p:extLst>
      <p:ext uri="{BB962C8B-B14F-4D97-AF65-F5344CB8AC3E}">
        <p14:creationId xmlns:p14="http://schemas.microsoft.com/office/powerpoint/2010/main" val="3694168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Rectangle 4"/>
          <p:cNvSpPr>
            <a:spLocks noGrp="1" noChangeArrowheads="1"/>
          </p:cNvSpPr>
          <p:nvPr>
            <p:ph type="dt" sz="half" idx="10"/>
          </p:nvPr>
        </p:nvSpPr>
        <p:spPr>
          <a:ln/>
        </p:spPr>
        <p:txBody>
          <a:bodyPr/>
          <a:lstStyle>
            <a:lvl1pPr>
              <a:defRPr/>
            </a:lvl1pPr>
          </a:lstStyle>
          <a:p>
            <a:pPr>
              <a:defRPr/>
            </a:pPr>
            <a:endParaRPr lang="es-CL"/>
          </a:p>
        </p:txBody>
      </p:sp>
      <p:sp>
        <p:nvSpPr>
          <p:cNvPr id="6" name="Rectangle 5"/>
          <p:cNvSpPr>
            <a:spLocks noGrp="1" noChangeArrowheads="1"/>
          </p:cNvSpPr>
          <p:nvPr>
            <p:ph type="ftr" sz="quarter" idx="11"/>
          </p:nvPr>
        </p:nvSpPr>
        <p:spPr>
          <a:ln/>
        </p:spPr>
        <p:txBody>
          <a:bodyPr/>
          <a:lstStyle>
            <a:lvl1pPr>
              <a:defRPr/>
            </a:lvl1pPr>
          </a:lstStyle>
          <a:p>
            <a:pPr>
              <a:defRPr/>
            </a:pPr>
            <a:endParaRPr lang="es-CL"/>
          </a:p>
        </p:txBody>
      </p:sp>
      <p:sp>
        <p:nvSpPr>
          <p:cNvPr id="7" name="Rectangle 6"/>
          <p:cNvSpPr>
            <a:spLocks noGrp="1" noChangeArrowheads="1"/>
          </p:cNvSpPr>
          <p:nvPr>
            <p:ph type="sldNum" sz="quarter" idx="12"/>
          </p:nvPr>
        </p:nvSpPr>
        <p:spPr>
          <a:ln/>
        </p:spPr>
        <p:txBody>
          <a:bodyPr/>
          <a:lstStyle>
            <a:lvl1pPr>
              <a:defRPr/>
            </a:lvl1pPr>
          </a:lstStyle>
          <a:p>
            <a:fld id="{0F769869-CD24-41FD-8802-6FB868345B84}" type="slidenum">
              <a:rPr lang="es-CL"/>
              <a:pPr/>
              <a:t>‹Nº›</a:t>
            </a:fld>
            <a:endParaRPr lang="es-CL"/>
          </a:p>
        </p:txBody>
      </p:sp>
    </p:spTree>
    <p:extLst>
      <p:ext uri="{BB962C8B-B14F-4D97-AF65-F5344CB8AC3E}">
        <p14:creationId xmlns:p14="http://schemas.microsoft.com/office/powerpoint/2010/main" val="11925514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Rectangle 4"/>
          <p:cNvSpPr>
            <a:spLocks noGrp="1" noChangeArrowheads="1"/>
          </p:cNvSpPr>
          <p:nvPr>
            <p:ph type="dt" sz="half" idx="10"/>
          </p:nvPr>
        </p:nvSpPr>
        <p:spPr>
          <a:ln/>
        </p:spPr>
        <p:txBody>
          <a:bodyPr/>
          <a:lstStyle>
            <a:lvl1pPr>
              <a:defRPr/>
            </a:lvl1pPr>
          </a:lstStyle>
          <a:p>
            <a:pPr>
              <a:defRPr/>
            </a:pPr>
            <a:endParaRPr lang="es-CL"/>
          </a:p>
        </p:txBody>
      </p:sp>
      <p:sp>
        <p:nvSpPr>
          <p:cNvPr id="4" name="Rectangle 5"/>
          <p:cNvSpPr>
            <a:spLocks noGrp="1" noChangeArrowheads="1"/>
          </p:cNvSpPr>
          <p:nvPr>
            <p:ph type="ftr" sz="quarter" idx="11"/>
          </p:nvPr>
        </p:nvSpPr>
        <p:spPr>
          <a:ln/>
        </p:spPr>
        <p:txBody>
          <a:bodyPr/>
          <a:lstStyle>
            <a:lvl1pPr>
              <a:defRPr/>
            </a:lvl1pPr>
          </a:lstStyle>
          <a:p>
            <a:pPr>
              <a:defRPr/>
            </a:pPr>
            <a:endParaRPr lang="es-CL"/>
          </a:p>
        </p:txBody>
      </p:sp>
      <p:sp>
        <p:nvSpPr>
          <p:cNvPr id="5" name="Rectangle 6"/>
          <p:cNvSpPr>
            <a:spLocks noGrp="1" noChangeArrowheads="1"/>
          </p:cNvSpPr>
          <p:nvPr>
            <p:ph type="sldNum" sz="quarter" idx="12"/>
          </p:nvPr>
        </p:nvSpPr>
        <p:spPr>
          <a:ln/>
        </p:spPr>
        <p:txBody>
          <a:bodyPr/>
          <a:lstStyle>
            <a:lvl1pPr>
              <a:defRPr/>
            </a:lvl1pPr>
          </a:lstStyle>
          <a:p>
            <a:fld id="{F1EAF322-78F1-4189-96F1-3F1A8AFE9DE1}" type="slidenum">
              <a:rPr lang="es-CL"/>
              <a:pPr/>
              <a:t>‹Nº›</a:t>
            </a:fld>
            <a:endParaRPr lang="es-CL"/>
          </a:p>
        </p:txBody>
      </p:sp>
    </p:spTree>
    <p:extLst>
      <p:ext uri="{BB962C8B-B14F-4D97-AF65-F5344CB8AC3E}">
        <p14:creationId xmlns:p14="http://schemas.microsoft.com/office/powerpoint/2010/main" val="16446354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CL"/>
          </a:p>
        </p:txBody>
      </p:sp>
      <p:sp>
        <p:nvSpPr>
          <p:cNvPr id="3" name="Rectangle 5"/>
          <p:cNvSpPr>
            <a:spLocks noGrp="1" noChangeArrowheads="1"/>
          </p:cNvSpPr>
          <p:nvPr>
            <p:ph type="ftr" sz="quarter" idx="11"/>
          </p:nvPr>
        </p:nvSpPr>
        <p:spPr>
          <a:ln/>
        </p:spPr>
        <p:txBody>
          <a:bodyPr/>
          <a:lstStyle>
            <a:lvl1pPr>
              <a:defRPr/>
            </a:lvl1pPr>
          </a:lstStyle>
          <a:p>
            <a:pPr>
              <a:defRPr/>
            </a:pPr>
            <a:endParaRPr lang="es-CL"/>
          </a:p>
        </p:txBody>
      </p:sp>
      <p:sp>
        <p:nvSpPr>
          <p:cNvPr id="4" name="Rectangle 6"/>
          <p:cNvSpPr>
            <a:spLocks noGrp="1" noChangeArrowheads="1"/>
          </p:cNvSpPr>
          <p:nvPr>
            <p:ph type="sldNum" sz="quarter" idx="12"/>
          </p:nvPr>
        </p:nvSpPr>
        <p:spPr>
          <a:ln/>
        </p:spPr>
        <p:txBody>
          <a:bodyPr/>
          <a:lstStyle>
            <a:lvl1pPr>
              <a:defRPr/>
            </a:lvl1pPr>
          </a:lstStyle>
          <a:p>
            <a:fld id="{9C3688CD-74D0-4AD4-A5A4-CCE217A8C1FC}" type="slidenum">
              <a:rPr lang="es-CL"/>
              <a:pPr/>
              <a:t>‹Nº›</a:t>
            </a:fld>
            <a:endParaRPr lang="es-CL"/>
          </a:p>
        </p:txBody>
      </p:sp>
    </p:spTree>
    <p:extLst>
      <p:ext uri="{BB962C8B-B14F-4D97-AF65-F5344CB8AC3E}">
        <p14:creationId xmlns:p14="http://schemas.microsoft.com/office/powerpoint/2010/main" val="35005719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CL"/>
          </a:p>
        </p:txBody>
      </p:sp>
      <p:sp>
        <p:nvSpPr>
          <p:cNvPr id="6" name="Rectangle 5"/>
          <p:cNvSpPr>
            <a:spLocks noGrp="1" noChangeArrowheads="1"/>
          </p:cNvSpPr>
          <p:nvPr>
            <p:ph type="ftr" sz="quarter" idx="11"/>
          </p:nvPr>
        </p:nvSpPr>
        <p:spPr>
          <a:ln/>
        </p:spPr>
        <p:txBody>
          <a:bodyPr/>
          <a:lstStyle>
            <a:lvl1pPr>
              <a:defRPr/>
            </a:lvl1pPr>
          </a:lstStyle>
          <a:p>
            <a:pPr>
              <a:defRPr/>
            </a:pPr>
            <a:endParaRPr lang="es-CL"/>
          </a:p>
        </p:txBody>
      </p:sp>
      <p:sp>
        <p:nvSpPr>
          <p:cNvPr id="7" name="Rectangle 6"/>
          <p:cNvSpPr>
            <a:spLocks noGrp="1" noChangeArrowheads="1"/>
          </p:cNvSpPr>
          <p:nvPr>
            <p:ph type="sldNum" sz="quarter" idx="12"/>
          </p:nvPr>
        </p:nvSpPr>
        <p:spPr>
          <a:ln/>
        </p:spPr>
        <p:txBody>
          <a:bodyPr/>
          <a:lstStyle>
            <a:lvl1pPr>
              <a:defRPr/>
            </a:lvl1pPr>
          </a:lstStyle>
          <a:p>
            <a:fld id="{B4ADF774-A33B-4FD9-AC0E-D1743B1EE43B}" type="slidenum">
              <a:rPr lang="es-CL"/>
              <a:pPr/>
              <a:t>‹Nº›</a:t>
            </a:fld>
            <a:endParaRPr lang="es-CL"/>
          </a:p>
        </p:txBody>
      </p:sp>
    </p:spTree>
    <p:extLst>
      <p:ext uri="{BB962C8B-B14F-4D97-AF65-F5344CB8AC3E}">
        <p14:creationId xmlns:p14="http://schemas.microsoft.com/office/powerpoint/2010/main" val="7218873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CL"/>
          </a:p>
        </p:txBody>
      </p:sp>
      <p:sp>
        <p:nvSpPr>
          <p:cNvPr id="6" name="Rectangle 5"/>
          <p:cNvSpPr>
            <a:spLocks noGrp="1" noChangeArrowheads="1"/>
          </p:cNvSpPr>
          <p:nvPr>
            <p:ph type="ftr" sz="quarter" idx="11"/>
          </p:nvPr>
        </p:nvSpPr>
        <p:spPr>
          <a:ln/>
        </p:spPr>
        <p:txBody>
          <a:bodyPr/>
          <a:lstStyle>
            <a:lvl1pPr>
              <a:defRPr/>
            </a:lvl1pPr>
          </a:lstStyle>
          <a:p>
            <a:pPr>
              <a:defRPr/>
            </a:pPr>
            <a:endParaRPr lang="es-CL"/>
          </a:p>
        </p:txBody>
      </p:sp>
      <p:sp>
        <p:nvSpPr>
          <p:cNvPr id="7" name="Rectangle 6"/>
          <p:cNvSpPr>
            <a:spLocks noGrp="1" noChangeArrowheads="1"/>
          </p:cNvSpPr>
          <p:nvPr>
            <p:ph type="sldNum" sz="quarter" idx="12"/>
          </p:nvPr>
        </p:nvSpPr>
        <p:spPr>
          <a:ln/>
        </p:spPr>
        <p:txBody>
          <a:bodyPr/>
          <a:lstStyle>
            <a:lvl1pPr>
              <a:defRPr/>
            </a:lvl1pPr>
          </a:lstStyle>
          <a:p>
            <a:fld id="{A776E2ED-A187-47D4-9477-0C7035C1E5A4}" type="slidenum">
              <a:rPr lang="es-CL"/>
              <a:pPr/>
              <a:t>‹Nº›</a:t>
            </a:fld>
            <a:endParaRPr lang="es-CL"/>
          </a:p>
        </p:txBody>
      </p:sp>
    </p:spTree>
    <p:extLst>
      <p:ext uri="{BB962C8B-B14F-4D97-AF65-F5344CB8AC3E}">
        <p14:creationId xmlns:p14="http://schemas.microsoft.com/office/powerpoint/2010/main" val="10257898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Rectangle 4"/>
          <p:cNvSpPr>
            <a:spLocks noGrp="1" noChangeArrowheads="1"/>
          </p:cNvSpPr>
          <p:nvPr>
            <p:ph type="dt" sz="half" idx="10"/>
          </p:nvPr>
        </p:nvSpPr>
        <p:spPr>
          <a:ln/>
        </p:spPr>
        <p:txBody>
          <a:bodyPr/>
          <a:lstStyle>
            <a:lvl1pPr>
              <a:defRPr/>
            </a:lvl1pPr>
          </a:lstStyle>
          <a:p>
            <a:pPr>
              <a:defRPr/>
            </a:pPr>
            <a:endParaRPr lang="es-CL"/>
          </a:p>
        </p:txBody>
      </p:sp>
      <p:sp>
        <p:nvSpPr>
          <p:cNvPr id="5" name="Rectangle 5"/>
          <p:cNvSpPr>
            <a:spLocks noGrp="1" noChangeArrowheads="1"/>
          </p:cNvSpPr>
          <p:nvPr>
            <p:ph type="ftr" sz="quarter" idx="11"/>
          </p:nvPr>
        </p:nvSpPr>
        <p:spPr>
          <a:ln/>
        </p:spPr>
        <p:txBody>
          <a:bodyPr/>
          <a:lstStyle>
            <a:lvl1pPr>
              <a:defRPr/>
            </a:lvl1pPr>
          </a:lstStyle>
          <a:p>
            <a:pPr>
              <a:defRPr/>
            </a:pPr>
            <a:endParaRPr lang="es-CL"/>
          </a:p>
        </p:txBody>
      </p:sp>
      <p:sp>
        <p:nvSpPr>
          <p:cNvPr id="6" name="Rectangle 6"/>
          <p:cNvSpPr>
            <a:spLocks noGrp="1" noChangeArrowheads="1"/>
          </p:cNvSpPr>
          <p:nvPr>
            <p:ph type="sldNum" sz="quarter" idx="12"/>
          </p:nvPr>
        </p:nvSpPr>
        <p:spPr>
          <a:ln/>
        </p:spPr>
        <p:txBody>
          <a:bodyPr/>
          <a:lstStyle>
            <a:lvl1pPr>
              <a:defRPr/>
            </a:lvl1pPr>
          </a:lstStyle>
          <a:p>
            <a:fld id="{A5B85F0E-9824-4C93-8E2E-006D7C9113B0}" type="slidenum">
              <a:rPr lang="es-CL"/>
              <a:pPr/>
              <a:t>‹Nº›</a:t>
            </a:fld>
            <a:endParaRPr lang="es-CL"/>
          </a:p>
        </p:txBody>
      </p:sp>
    </p:spTree>
    <p:extLst>
      <p:ext uri="{BB962C8B-B14F-4D97-AF65-F5344CB8AC3E}">
        <p14:creationId xmlns:p14="http://schemas.microsoft.com/office/powerpoint/2010/main" val="24457824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Rectangle 4"/>
          <p:cNvSpPr>
            <a:spLocks noGrp="1" noChangeArrowheads="1"/>
          </p:cNvSpPr>
          <p:nvPr>
            <p:ph type="dt" sz="half" idx="10"/>
          </p:nvPr>
        </p:nvSpPr>
        <p:spPr>
          <a:ln/>
        </p:spPr>
        <p:txBody>
          <a:bodyPr/>
          <a:lstStyle>
            <a:lvl1pPr>
              <a:defRPr/>
            </a:lvl1pPr>
          </a:lstStyle>
          <a:p>
            <a:pPr>
              <a:defRPr/>
            </a:pPr>
            <a:endParaRPr lang="es-CL"/>
          </a:p>
        </p:txBody>
      </p:sp>
      <p:sp>
        <p:nvSpPr>
          <p:cNvPr id="5" name="Rectangle 5"/>
          <p:cNvSpPr>
            <a:spLocks noGrp="1" noChangeArrowheads="1"/>
          </p:cNvSpPr>
          <p:nvPr>
            <p:ph type="ftr" sz="quarter" idx="11"/>
          </p:nvPr>
        </p:nvSpPr>
        <p:spPr>
          <a:ln/>
        </p:spPr>
        <p:txBody>
          <a:bodyPr/>
          <a:lstStyle>
            <a:lvl1pPr>
              <a:defRPr/>
            </a:lvl1pPr>
          </a:lstStyle>
          <a:p>
            <a:pPr>
              <a:defRPr/>
            </a:pPr>
            <a:endParaRPr lang="es-CL"/>
          </a:p>
        </p:txBody>
      </p:sp>
      <p:sp>
        <p:nvSpPr>
          <p:cNvPr id="6" name="Rectangle 6"/>
          <p:cNvSpPr>
            <a:spLocks noGrp="1" noChangeArrowheads="1"/>
          </p:cNvSpPr>
          <p:nvPr>
            <p:ph type="sldNum" sz="quarter" idx="12"/>
          </p:nvPr>
        </p:nvSpPr>
        <p:spPr>
          <a:ln/>
        </p:spPr>
        <p:txBody>
          <a:bodyPr/>
          <a:lstStyle>
            <a:lvl1pPr>
              <a:defRPr/>
            </a:lvl1pPr>
          </a:lstStyle>
          <a:p>
            <a:fld id="{3EAD841F-B3AB-4FED-9A0C-1A354A7ADA04}" type="slidenum">
              <a:rPr lang="es-CL"/>
              <a:pPr/>
              <a:t>‹Nº›</a:t>
            </a:fld>
            <a:endParaRPr lang="es-CL"/>
          </a:p>
        </p:txBody>
      </p:sp>
    </p:spTree>
    <p:extLst>
      <p:ext uri="{BB962C8B-B14F-4D97-AF65-F5344CB8AC3E}">
        <p14:creationId xmlns:p14="http://schemas.microsoft.com/office/powerpoint/2010/main" val="221545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Rectangle 4"/>
          <p:cNvSpPr>
            <a:spLocks noGrp="1" noChangeArrowheads="1"/>
          </p:cNvSpPr>
          <p:nvPr>
            <p:ph type="dt" sz="half" idx="10"/>
          </p:nvPr>
        </p:nvSpPr>
        <p:spPr>
          <a:ln/>
        </p:spPr>
        <p:txBody>
          <a:bodyPr/>
          <a:lstStyle>
            <a:lvl1pPr>
              <a:defRPr/>
            </a:lvl1pPr>
          </a:lstStyle>
          <a:p>
            <a:pPr>
              <a:defRPr/>
            </a:pPr>
            <a:endParaRPr lang="es-CL"/>
          </a:p>
        </p:txBody>
      </p:sp>
      <p:sp>
        <p:nvSpPr>
          <p:cNvPr id="8" name="Rectangle 5"/>
          <p:cNvSpPr>
            <a:spLocks noGrp="1" noChangeArrowheads="1"/>
          </p:cNvSpPr>
          <p:nvPr>
            <p:ph type="ftr" sz="quarter" idx="11"/>
          </p:nvPr>
        </p:nvSpPr>
        <p:spPr>
          <a:ln/>
        </p:spPr>
        <p:txBody>
          <a:bodyPr/>
          <a:lstStyle>
            <a:lvl1pPr>
              <a:defRPr/>
            </a:lvl1pPr>
          </a:lstStyle>
          <a:p>
            <a:pPr>
              <a:defRPr/>
            </a:pPr>
            <a:endParaRPr lang="es-CL"/>
          </a:p>
        </p:txBody>
      </p:sp>
      <p:sp>
        <p:nvSpPr>
          <p:cNvPr id="9" name="Rectangle 6"/>
          <p:cNvSpPr>
            <a:spLocks noGrp="1" noChangeArrowheads="1"/>
          </p:cNvSpPr>
          <p:nvPr>
            <p:ph type="sldNum" sz="quarter" idx="12"/>
          </p:nvPr>
        </p:nvSpPr>
        <p:spPr>
          <a:ln/>
        </p:spPr>
        <p:txBody>
          <a:bodyPr/>
          <a:lstStyle>
            <a:lvl1pPr>
              <a:defRPr/>
            </a:lvl1pPr>
          </a:lstStyle>
          <a:p>
            <a:fld id="{3F397E52-5016-45D6-8CF1-9676D7D1D3D3}" type="slidenum">
              <a:rPr lang="es-CL"/>
              <a:pPr/>
              <a:t>‹Nº›</a:t>
            </a:fld>
            <a:endParaRPr lang="es-CL"/>
          </a:p>
        </p:txBody>
      </p:sp>
    </p:spTree>
    <p:extLst>
      <p:ext uri="{BB962C8B-B14F-4D97-AF65-F5344CB8AC3E}">
        <p14:creationId xmlns:p14="http://schemas.microsoft.com/office/powerpoint/2010/main" val="102963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Rectangle 4"/>
          <p:cNvSpPr>
            <a:spLocks noGrp="1" noChangeArrowheads="1"/>
          </p:cNvSpPr>
          <p:nvPr>
            <p:ph type="dt" sz="half" idx="10"/>
          </p:nvPr>
        </p:nvSpPr>
        <p:spPr>
          <a:ln/>
        </p:spPr>
        <p:txBody>
          <a:bodyPr/>
          <a:lstStyle>
            <a:lvl1pPr>
              <a:defRPr/>
            </a:lvl1pPr>
          </a:lstStyle>
          <a:p>
            <a:pPr>
              <a:defRPr/>
            </a:pPr>
            <a:endParaRPr lang="es-CL"/>
          </a:p>
        </p:txBody>
      </p:sp>
      <p:sp>
        <p:nvSpPr>
          <p:cNvPr id="4" name="Rectangle 5"/>
          <p:cNvSpPr>
            <a:spLocks noGrp="1" noChangeArrowheads="1"/>
          </p:cNvSpPr>
          <p:nvPr>
            <p:ph type="ftr" sz="quarter" idx="11"/>
          </p:nvPr>
        </p:nvSpPr>
        <p:spPr>
          <a:ln/>
        </p:spPr>
        <p:txBody>
          <a:bodyPr/>
          <a:lstStyle>
            <a:lvl1pPr>
              <a:defRPr/>
            </a:lvl1pPr>
          </a:lstStyle>
          <a:p>
            <a:pPr>
              <a:defRPr/>
            </a:pPr>
            <a:endParaRPr lang="es-CL"/>
          </a:p>
        </p:txBody>
      </p:sp>
      <p:sp>
        <p:nvSpPr>
          <p:cNvPr id="5" name="Rectangle 6"/>
          <p:cNvSpPr>
            <a:spLocks noGrp="1" noChangeArrowheads="1"/>
          </p:cNvSpPr>
          <p:nvPr>
            <p:ph type="sldNum" sz="quarter" idx="12"/>
          </p:nvPr>
        </p:nvSpPr>
        <p:spPr>
          <a:ln/>
        </p:spPr>
        <p:txBody>
          <a:bodyPr/>
          <a:lstStyle>
            <a:lvl1pPr>
              <a:defRPr/>
            </a:lvl1pPr>
          </a:lstStyle>
          <a:p>
            <a:fld id="{B347ACC3-B403-446C-AB03-8A94FDD68C30}" type="slidenum">
              <a:rPr lang="es-CL"/>
              <a:pPr/>
              <a:t>‹Nº›</a:t>
            </a:fld>
            <a:endParaRPr lang="es-CL"/>
          </a:p>
        </p:txBody>
      </p:sp>
    </p:spTree>
    <p:extLst>
      <p:ext uri="{BB962C8B-B14F-4D97-AF65-F5344CB8AC3E}">
        <p14:creationId xmlns:p14="http://schemas.microsoft.com/office/powerpoint/2010/main" val="1026050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CL"/>
          </a:p>
        </p:txBody>
      </p:sp>
      <p:sp>
        <p:nvSpPr>
          <p:cNvPr id="3" name="Rectangle 5"/>
          <p:cNvSpPr>
            <a:spLocks noGrp="1" noChangeArrowheads="1"/>
          </p:cNvSpPr>
          <p:nvPr>
            <p:ph type="ftr" sz="quarter" idx="11"/>
          </p:nvPr>
        </p:nvSpPr>
        <p:spPr>
          <a:ln/>
        </p:spPr>
        <p:txBody>
          <a:bodyPr/>
          <a:lstStyle>
            <a:lvl1pPr>
              <a:defRPr/>
            </a:lvl1pPr>
          </a:lstStyle>
          <a:p>
            <a:pPr>
              <a:defRPr/>
            </a:pPr>
            <a:endParaRPr lang="es-CL"/>
          </a:p>
        </p:txBody>
      </p:sp>
      <p:sp>
        <p:nvSpPr>
          <p:cNvPr id="4" name="Rectangle 6"/>
          <p:cNvSpPr>
            <a:spLocks noGrp="1" noChangeArrowheads="1"/>
          </p:cNvSpPr>
          <p:nvPr>
            <p:ph type="sldNum" sz="quarter" idx="12"/>
          </p:nvPr>
        </p:nvSpPr>
        <p:spPr>
          <a:ln/>
        </p:spPr>
        <p:txBody>
          <a:bodyPr/>
          <a:lstStyle>
            <a:lvl1pPr>
              <a:defRPr/>
            </a:lvl1pPr>
          </a:lstStyle>
          <a:p>
            <a:fld id="{3D37E1BF-274C-4672-9322-1F33EFC60CEE}" type="slidenum">
              <a:rPr lang="es-CL"/>
              <a:pPr/>
              <a:t>‹Nº›</a:t>
            </a:fld>
            <a:endParaRPr lang="es-CL"/>
          </a:p>
        </p:txBody>
      </p:sp>
    </p:spTree>
    <p:extLst>
      <p:ext uri="{BB962C8B-B14F-4D97-AF65-F5344CB8AC3E}">
        <p14:creationId xmlns:p14="http://schemas.microsoft.com/office/powerpoint/2010/main" val="3094389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CL"/>
          </a:p>
        </p:txBody>
      </p:sp>
      <p:sp>
        <p:nvSpPr>
          <p:cNvPr id="6" name="Rectangle 5"/>
          <p:cNvSpPr>
            <a:spLocks noGrp="1" noChangeArrowheads="1"/>
          </p:cNvSpPr>
          <p:nvPr>
            <p:ph type="ftr" sz="quarter" idx="11"/>
          </p:nvPr>
        </p:nvSpPr>
        <p:spPr>
          <a:ln/>
        </p:spPr>
        <p:txBody>
          <a:bodyPr/>
          <a:lstStyle>
            <a:lvl1pPr>
              <a:defRPr/>
            </a:lvl1pPr>
          </a:lstStyle>
          <a:p>
            <a:pPr>
              <a:defRPr/>
            </a:pPr>
            <a:endParaRPr lang="es-CL"/>
          </a:p>
        </p:txBody>
      </p:sp>
      <p:sp>
        <p:nvSpPr>
          <p:cNvPr id="7" name="Rectangle 6"/>
          <p:cNvSpPr>
            <a:spLocks noGrp="1" noChangeArrowheads="1"/>
          </p:cNvSpPr>
          <p:nvPr>
            <p:ph type="sldNum" sz="quarter" idx="12"/>
          </p:nvPr>
        </p:nvSpPr>
        <p:spPr>
          <a:ln/>
        </p:spPr>
        <p:txBody>
          <a:bodyPr/>
          <a:lstStyle>
            <a:lvl1pPr>
              <a:defRPr/>
            </a:lvl1pPr>
          </a:lstStyle>
          <a:p>
            <a:fld id="{A19C6A0E-4962-4D8F-90ED-03F639F2B999}" type="slidenum">
              <a:rPr lang="es-CL"/>
              <a:pPr/>
              <a:t>‹Nº›</a:t>
            </a:fld>
            <a:endParaRPr lang="es-CL"/>
          </a:p>
        </p:txBody>
      </p:sp>
    </p:spTree>
    <p:extLst>
      <p:ext uri="{BB962C8B-B14F-4D97-AF65-F5344CB8AC3E}">
        <p14:creationId xmlns:p14="http://schemas.microsoft.com/office/powerpoint/2010/main" val="2017262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CL"/>
          </a:p>
        </p:txBody>
      </p:sp>
      <p:sp>
        <p:nvSpPr>
          <p:cNvPr id="6" name="Rectangle 5"/>
          <p:cNvSpPr>
            <a:spLocks noGrp="1" noChangeArrowheads="1"/>
          </p:cNvSpPr>
          <p:nvPr>
            <p:ph type="ftr" sz="quarter" idx="11"/>
          </p:nvPr>
        </p:nvSpPr>
        <p:spPr>
          <a:ln/>
        </p:spPr>
        <p:txBody>
          <a:bodyPr/>
          <a:lstStyle>
            <a:lvl1pPr>
              <a:defRPr/>
            </a:lvl1pPr>
          </a:lstStyle>
          <a:p>
            <a:pPr>
              <a:defRPr/>
            </a:pPr>
            <a:endParaRPr lang="es-CL"/>
          </a:p>
        </p:txBody>
      </p:sp>
      <p:sp>
        <p:nvSpPr>
          <p:cNvPr id="7" name="Rectangle 6"/>
          <p:cNvSpPr>
            <a:spLocks noGrp="1" noChangeArrowheads="1"/>
          </p:cNvSpPr>
          <p:nvPr>
            <p:ph type="sldNum" sz="quarter" idx="12"/>
          </p:nvPr>
        </p:nvSpPr>
        <p:spPr>
          <a:ln/>
        </p:spPr>
        <p:txBody>
          <a:bodyPr/>
          <a:lstStyle>
            <a:lvl1pPr>
              <a:defRPr/>
            </a:lvl1pPr>
          </a:lstStyle>
          <a:p>
            <a:fld id="{C2F7FC9B-B372-43F0-87D3-29B7C86BACD4}" type="slidenum">
              <a:rPr lang="es-CL"/>
              <a:pPr/>
              <a:t>‹Nº›</a:t>
            </a:fld>
            <a:endParaRPr lang="es-CL"/>
          </a:p>
        </p:txBody>
      </p:sp>
    </p:spTree>
    <p:extLst>
      <p:ext uri="{BB962C8B-B14F-4D97-AF65-F5344CB8AC3E}">
        <p14:creationId xmlns:p14="http://schemas.microsoft.com/office/powerpoint/2010/main" val="841560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875463" y="357188"/>
            <a:ext cx="1527175" cy="719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7" name="Rectangle 2"/>
          <p:cNvSpPr>
            <a:spLocks noGrp="1" noChangeArrowheads="1"/>
          </p:cNvSpPr>
          <p:nvPr>
            <p:ph type="title"/>
          </p:nvPr>
        </p:nvSpPr>
        <p:spPr bwMode="auto">
          <a:xfrm>
            <a:off x="519113" y="504825"/>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CL" altLang="es-CL"/>
              <a:t>Haga clic para cambiar el estilo de título	</a:t>
            </a:r>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CL" altLang="es-CL"/>
              <a:t>Haga clic para modificar el estilo de texto del patrón</a:t>
            </a:r>
          </a:p>
          <a:p>
            <a:pPr lvl="1"/>
            <a:r>
              <a:rPr lang="es-CL" altLang="es-CL"/>
              <a:t>Segundo nivel</a:t>
            </a:r>
          </a:p>
          <a:p>
            <a:pPr lvl="2"/>
            <a:r>
              <a:rPr lang="es-CL" altLang="es-CL"/>
              <a:t>Tercer nivel</a:t>
            </a:r>
          </a:p>
          <a:p>
            <a:pPr lvl="3"/>
            <a:r>
              <a:rPr lang="es-CL" altLang="es-CL"/>
              <a:t>Cuarto nivel</a:t>
            </a:r>
          </a:p>
          <a:p>
            <a:pPr lvl="4"/>
            <a:r>
              <a:rPr lang="es-CL" altLang="es-CL"/>
              <a:t>Quinto nivel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s-CL"/>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s-CL"/>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08B694D5-210D-47F9-A206-A42E4932FCD3}" type="slidenum">
              <a:rPr lang="es-CL"/>
              <a:pPr/>
              <a:t>‹Nº›</a:t>
            </a:fld>
            <a:endParaRPr lang="es-CL"/>
          </a:p>
        </p:txBody>
      </p:sp>
      <p:sp>
        <p:nvSpPr>
          <p:cNvPr id="1032" name="Line 7"/>
          <p:cNvSpPr>
            <a:spLocks noChangeShapeType="1"/>
          </p:cNvSpPr>
          <p:nvPr userDrawn="1"/>
        </p:nvSpPr>
        <p:spPr bwMode="auto">
          <a:xfrm>
            <a:off x="395288" y="333375"/>
            <a:ext cx="8353425" cy="0"/>
          </a:xfrm>
          <a:prstGeom prst="line">
            <a:avLst/>
          </a:prstGeom>
          <a:noFill/>
          <a:ln w="952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L"/>
          </a:p>
        </p:txBody>
      </p:sp>
      <p:sp>
        <p:nvSpPr>
          <p:cNvPr id="1033" name="Line 8"/>
          <p:cNvSpPr>
            <a:spLocks noChangeShapeType="1"/>
          </p:cNvSpPr>
          <p:nvPr userDrawn="1"/>
        </p:nvSpPr>
        <p:spPr bwMode="auto">
          <a:xfrm>
            <a:off x="395288" y="6308725"/>
            <a:ext cx="8353425" cy="0"/>
          </a:xfrm>
          <a:prstGeom prst="line">
            <a:avLst/>
          </a:prstGeom>
          <a:noFill/>
          <a:ln w="952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L"/>
          </a:p>
        </p:txBody>
      </p:sp>
      <p:graphicFrame>
        <p:nvGraphicFramePr>
          <p:cNvPr id="1034" name="Object 16"/>
          <p:cNvGraphicFramePr>
            <a:graphicFrameLocks noChangeAspect="1"/>
          </p:cNvGraphicFramePr>
          <p:nvPr userDrawn="1"/>
        </p:nvGraphicFramePr>
        <p:xfrm>
          <a:off x="971550" y="409575"/>
          <a:ext cx="1296988" cy="566738"/>
        </p:xfrm>
        <a:graphic>
          <a:graphicData uri="http://schemas.openxmlformats.org/presentationml/2006/ole">
            <mc:AlternateContent xmlns:mc="http://schemas.openxmlformats.org/markup-compatibility/2006">
              <mc:Choice xmlns:v="urn:schemas-microsoft-com:vml" Requires="v">
                <p:oleObj name="Fotografía de Photo Editor" r:id="rId15" imgW="7000000" imgH="3057143" progId="MSPhotoEd.3">
                  <p:embed/>
                </p:oleObj>
              </mc:Choice>
              <mc:Fallback>
                <p:oleObj name="Fotografía de Photo Editor" r:id="rId15" imgW="7000000" imgH="3057143" progId="MSPhotoEd.3">
                  <p:embed/>
                  <p:pic>
                    <p:nvPicPr>
                      <p:cNvPr id="0" name="Object 1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71550" y="409575"/>
                        <a:ext cx="1296988" cy="56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8296" r:id="rId1"/>
    <p:sldLayoutId id="2147488252" r:id="rId2"/>
    <p:sldLayoutId id="2147488253" r:id="rId3"/>
    <p:sldLayoutId id="2147488254" r:id="rId4"/>
    <p:sldLayoutId id="2147488255" r:id="rId5"/>
    <p:sldLayoutId id="2147488256" r:id="rId6"/>
    <p:sldLayoutId id="2147488257" r:id="rId7"/>
    <p:sldLayoutId id="2147488258" r:id="rId8"/>
    <p:sldLayoutId id="2147488259" r:id="rId9"/>
    <p:sldLayoutId id="2147488260" r:id="rId10"/>
    <p:sldLayoutId id="2147488261" r:id="rId11"/>
    <p:sldLayoutId id="214748826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CL" altLang="es-CL"/>
              <a:t>Haga clic para cambiar el estilo de título	</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CL" altLang="es-CL"/>
              <a:t>Haga clic para modificar el estilo de texto del patrón</a:t>
            </a:r>
          </a:p>
          <a:p>
            <a:pPr lvl="1"/>
            <a:r>
              <a:rPr lang="es-CL" altLang="es-CL"/>
              <a:t>Segundo nivel</a:t>
            </a:r>
          </a:p>
          <a:p>
            <a:pPr lvl="2"/>
            <a:r>
              <a:rPr lang="es-CL" altLang="es-CL"/>
              <a:t>Tercer nivel</a:t>
            </a:r>
          </a:p>
          <a:p>
            <a:pPr lvl="3"/>
            <a:r>
              <a:rPr lang="es-CL" altLang="es-CL"/>
              <a:t>Cuarto nivel</a:t>
            </a:r>
          </a:p>
          <a:p>
            <a:pPr lvl="4"/>
            <a:r>
              <a:rPr lang="es-CL" altLang="es-CL"/>
              <a:t>Quinto nivel</a:t>
            </a:r>
          </a:p>
        </p:txBody>
      </p:sp>
      <p:sp>
        <p:nvSpPr>
          <p:cNvPr id="553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s-CL"/>
          </a:p>
        </p:txBody>
      </p:sp>
      <p:sp>
        <p:nvSpPr>
          <p:cNvPr id="553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s-CL"/>
          </a:p>
        </p:txBody>
      </p:sp>
      <p:sp>
        <p:nvSpPr>
          <p:cNvPr id="553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C2641DCD-D89E-40A4-B4BC-B98F5D17A534}" type="slidenum">
              <a:rPr lang="es-CL"/>
              <a:pPr/>
              <a:t>‹Nº›</a:t>
            </a:fld>
            <a:endParaRPr lang="es-CL"/>
          </a:p>
        </p:txBody>
      </p:sp>
    </p:spTree>
  </p:cSld>
  <p:clrMap bg1="lt1" tx1="dk1" bg2="lt2" tx2="dk2" accent1="accent1" accent2="accent2" accent3="accent3" accent4="accent4" accent5="accent5" accent6="accent6" hlink="hlink" folHlink="folHlink"/>
  <p:sldLayoutIdLst>
    <p:sldLayoutId id="2147488263" r:id="rId1"/>
    <p:sldLayoutId id="2147488264" r:id="rId2"/>
    <p:sldLayoutId id="2147488265" r:id="rId3"/>
    <p:sldLayoutId id="2147488266" r:id="rId4"/>
    <p:sldLayoutId id="2147488267" r:id="rId5"/>
    <p:sldLayoutId id="2147488268" r:id="rId6"/>
    <p:sldLayoutId id="2147488269" r:id="rId7"/>
    <p:sldLayoutId id="2147488270" r:id="rId8"/>
    <p:sldLayoutId id="2147488271" r:id="rId9"/>
    <p:sldLayoutId id="2147488272" r:id="rId10"/>
    <p:sldLayoutId id="214748827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CL" altLang="es-CL"/>
              <a:t>Haga clic para cambiar el estilo de título	</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CL" altLang="es-CL"/>
              <a:t>Haga clic para modificar el estilo de texto del patrón</a:t>
            </a:r>
          </a:p>
          <a:p>
            <a:pPr lvl="1"/>
            <a:r>
              <a:rPr lang="es-CL" altLang="es-CL"/>
              <a:t>Segundo nivel</a:t>
            </a:r>
          </a:p>
          <a:p>
            <a:pPr lvl="2"/>
            <a:r>
              <a:rPr lang="es-CL" altLang="es-CL"/>
              <a:t>Tercer nivel</a:t>
            </a:r>
          </a:p>
          <a:p>
            <a:pPr lvl="3"/>
            <a:r>
              <a:rPr lang="es-CL" altLang="es-CL"/>
              <a:t>Cuarto nivel</a:t>
            </a:r>
          </a:p>
          <a:p>
            <a:pPr lvl="4"/>
            <a:r>
              <a:rPr lang="es-CL" altLang="es-CL"/>
              <a:t>Quinto nivel</a:t>
            </a:r>
          </a:p>
        </p:txBody>
      </p:sp>
      <p:sp>
        <p:nvSpPr>
          <p:cNvPr id="5632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s-CL"/>
          </a:p>
        </p:txBody>
      </p:sp>
      <p:sp>
        <p:nvSpPr>
          <p:cNvPr id="5632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s-CL"/>
          </a:p>
        </p:txBody>
      </p:sp>
      <p:sp>
        <p:nvSpPr>
          <p:cNvPr id="5632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B85B4D3F-2084-4CDC-81CB-136D96867C35}" type="slidenum">
              <a:rPr lang="es-CL"/>
              <a:pPr/>
              <a:t>‹Nº›</a:t>
            </a:fld>
            <a:endParaRPr lang="es-CL"/>
          </a:p>
        </p:txBody>
      </p:sp>
    </p:spTree>
  </p:cSld>
  <p:clrMap bg1="lt1" tx1="dk1" bg2="lt2" tx2="dk2" accent1="accent1" accent2="accent2" accent3="accent3" accent4="accent4" accent5="accent5" accent6="accent6" hlink="hlink" folHlink="folHlink"/>
  <p:sldLayoutIdLst>
    <p:sldLayoutId id="2147488274" r:id="rId1"/>
    <p:sldLayoutId id="2147488275" r:id="rId2"/>
    <p:sldLayoutId id="2147488276" r:id="rId3"/>
    <p:sldLayoutId id="2147488277" r:id="rId4"/>
    <p:sldLayoutId id="2147488278" r:id="rId5"/>
    <p:sldLayoutId id="2147488279" r:id="rId6"/>
    <p:sldLayoutId id="2147488280" r:id="rId7"/>
    <p:sldLayoutId id="2147488281" r:id="rId8"/>
    <p:sldLayoutId id="2147488282" r:id="rId9"/>
    <p:sldLayoutId id="2147488283" r:id="rId10"/>
    <p:sldLayoutId id="214748828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CL" altLang="es-CL"/>
              <a:t>Haga clic para cambiar el estilo de título	</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CL" altLang="es-CL"/>
              <a:t>Haga clic para modificar el estilo de texto del patrón</a:t>
            </a:r>
          </a:p>
          <a:p>
            <a:pPr lvl="1"/>
            <a:r>
              <a:rPr lang="es-CL" altLang="es-CL"/>
              <a:t>Segundo nivel</a:t>
            </a:r>
          </a:p>
          <a:p>
            <a:pPr lvl="2"/>
            <a:r>
              <a:rPr lang="es-CL" altLang="es-CL"/>
              <a:t>Tercer nivel</a:t>
            </a:r>
          </a:p>
          <a:p>
            <a:pPr lvl="3"/>
            <a:r>
              <a:rPr lang="es-CL" altLang="es-CL"/>
              <a:t>Cuarto nivel</a:t>
            </a:r>
          </a:p>
          <a:p>
            <a:pPr lvl="4"/>
            <a:r>
              <a:rPr lang="es-CL" altLang="es-CL"/>
              <a:t>Quinto nivel</a:t>
            </a:r>
          </a:p>
        </p:txBody>
      </p:sp>
      <p:sp>
        <p:nvSpPr>
          <p:cNvPr id="5734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s-CL"/>
          </a:p>
        </p:txBody>
      </p:sp>
      <p:sp>
        <p:nvSpPr>
          <p:cNvPr id="5734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s-CL"/>
          </a:p>
        </p:txBody>
      </p:sp>
      <p:sp>
        <p:nvSpPr>
          <p:cNvPr id="5735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341581C6-95AA-477C-8D28-C8054F951039}" type="slidenum">
              <a:rPr lang="es-CL"/>
              <a:pPr/>
              <a:t>‹Nº›</a:t>
            </a:fld>
            <a:endParaRPr lang="es-CL"/>
          </a:p>
        </p:txBody>
      </p:sp>
    </p:spTree>
  </p:cSld>
  <p:clrMap bg1="lt1" tx1="dk1" bg2="lt2" tx2="dk2" accent1="accent1" accent2="accent2" accent3="accent3" accent4="accent4" accent5="accent5" accent6="accent6" hlink="hlink" folHlink="folHlink"/>
  <p:sldLayoutIdLst>
    <p:sldLayoutId id="2147488285" r:id="rId1"/>
    <p:sldLayoutId id="2147488286" r:id="rId2"/>
    <p:sldLayoutId id="2147488287" r:id="rId3"/>
    <p:sldLayoutId id="2147488288" r:id="rId4"/>
    <p:sldLayoutId id="2147488289" r:id="rId5"/>
    <p:sldLayoutId id="2147488290" r:id="rId6"/>
    <p:sldLayoutId id="2147488291" r:id="rId7"/>
    <p:sldLayoutId id="2147488292" r:id="rId8"/>
    <p:sldLayoutId id="2147488293" r:id="rId9"/>
    <p:sldLayoutId id="2147488294" r:id="rId10"/>
    <p:sldLayoutId id="21474882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269875" y="2693987"/>
            <a:ext cx="8604250" cy="1470025"/>
          </a:xfrm>
        </p:spPr>
        <p:txBody>
          <a:bodyPr/>
          <a:lstStyle/>
          <a:p>
            <a:pPr eaLnBrk="1" hangingPunct="1"/>
            <a:r>
              <a:rPr lang="es-CL" altLang="es-CL" sz="3200" dirty="0"/>
              <a:t>Información sobre APV y APVC </a:t>
            </a:r>
            <a:br>
              <a:rPr lang="es-CL" altLang="es-CL" sz="3200" dirty="0"/>
            </a:br>
            <a:r>
              <a:rPr lang="es-CL" altLang="es-CL" sz="3200" dirty="0"/>
              <a:t>a Diciembre 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a:xfrm>
            <a:off x="468313" y="1062038"/>
            <a:ext cx="8229600" cy="1143000"/>
          </a:xfrm>
        </p:spPr>
        <p:txBody>
          <a:bodyPr/>
          <a:lstStyle/>
          <a:p>
            <a:pPr eaLnBrk="1" hangingPunct="1"/>
            <a:r>
              <a:rPr lang="es-CL" altLang="es-CL" sz="2800" b="1" dirty="0"/>
              <a:t>Contratos, cuentas y saldo de Ahorro Previsional Voluntario Colectivo por industria</a:t>
            </a:r>
            <a:br>
              <a:rPr lang="es-CL" altLang="es-CL" sz="4000" b="1" dirty="0"/>
            </a:br>
            <a:endParaRPr lang="es-CL" altLang="es-CL" sz="2000" dirty="0"/>
          </a:p>
        </p:txBody>
      </p:sp>
      <p:graphicFrame>
        <p:nvGraphicFramePr>
          <p:cNvPr id="14657" name="Group 321"/>
          <p:cNvGraphicFramePr>
            <a:graphicFrameLocks noGrp="1"/>
          </p:cNvGraphicFramePr>
          <p:nvPr>
            <p:ph idx="1"/>
            <p:extLst>
              <p:ext uri="{D42A27DB-BD31-4B8C-83A1-F6EECF244321}">
                <p14:modId xmlns:p14="http://schemas.microsoft.com/office/powerpoint/2010/main" val="3196048621"/>
              </p:ext>
            </p:extLst>
          </p:nvPr>
        </p:nvGraphicFramePr>
        <p:xfrm>
          <a:off x="254565" y="1916831"/>
          <a:ext cx="8585201" cy="3524352"/>
        </p:xfrm>
        <a:graphic>
          <a:graphicData uri="http://schemas.openxmlformats.org/drawingml/2006/table">
            <a:tbl>
              <a:tblPr/>
              <a:tblGrid>
                <a:gridCol w="2088018">
                  <a:extLst>
                    <a:ext uri="{9D8B030D-6E8A-4147-A177-3AD203B41FA5}">
                      <a16:colId xmlns:a16="http://schemas.microsoft.com/office/drawing/2014/main" val="20000"/>
                    </a:ext>
                  </a:extLst>
                </a:gridCol>
                <a:gridCol w="1368223">
                  <a:extLst>
                    <a:ext uri="{9D8B030D-6E8A-4147-A177-3AD203B41FA5}">
                      <a16:colId xmlns:a16="http://schemas.microsoft.com/office/drawing/2014/main" val="20001"/>
                    </a:ext>
                  </a:extLst>
                </a:gridCol>
                <a:gridCol w="1224200">
                  <a:extLst>
                    <a:ext uri="{9D8B030D-6E8A-4147-A177-3AD203B41FA5}">
                      <a16:colId xmlns:a16="http://schemas.microsoft.com/office/drawing/2014/main" val="20002"/>
                    </a:ext>
                  </a:extLst>
                </a:gridCol>
                <a:gridCol w="1340791">
                  <a:extLst>
                    <a:ext uri="{9D8B030D-6E8A-4147-A177-3AD203B41FA5}">
                      <a16:colId xmlns:a16="http://schemas.microsoft.com/office/drawing/2014/main" val="20003"/>
                    </a:ext>
                  </a:extLst>
                </a:gridCol>
                <a:gridCol w="1340535">
                  <a:extLst>
                    <a:ext uri="{9D8B030D-6E8A-4147-A177-3AD203B41FA5}">
                      <a16:colId xmlns:a16="http://schemas.microsoft.com/office/drawing/2014/main" val="20004"/>
                    </a:ext>
                  </a:extLst>
                </a:gridCol>
                <a:gridCol w="1223434">
                  <a:extLst>
                    <a:ext uri="{9D8B030D-6E8A-4147-A177-3AD203B41FA5}">
                      <a16:colId xmlns:a16="http://schemas.microsoft.com/office/drawing/2014/main" val="20005"/>
                    </a:ext>
                  </a:extLst>
                </a:gridCol>
              </a:tblGrid>
              <a:tr h="616685">
                <a:tc row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CL"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Industria</a:t>
                      </a:r>
                    </a:p>
                  </a:txBody>
                  <a:tcPr marL="89999" marR="89999" marT="46787" marB="467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TlToBr>
                      <a:noFill/>
                    </a:lnTlToBr>
                    <a:lnBlToTr>
                      <a:noFill/>
                    </a:lnBlToTr>
                    <a:solidFill>
                      <a:srgbClr val="EAEAEA"/>
                    </a:solid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L"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Número de contratos de APVC</a:t>
                      </a:r>
                    </a:p>
                    <a:p>
                      <a:pPr marL="0" marR="0" lvl="0" indent="0" algn="ctr" defTabSz="914400" rtl="0" eaLnBrk="1" fontAlgn="ctr" latinLnBrk="0" hangingPunct="1">
                        <a:lnSpc>
                          <a:spcPct val="100000"/>
                        </a:lnSpc>
                        <a:spcBef>
                          <a:spcPct val="0"/>
                        </a:spcBef>
                        <a:spcAft>
                          <a:spcPct val="0"/>
                        </a:spcAft>
                        <a:buClrTx/>
                        <a:buSzTx/>
                        <a:buFontTx/>
                        <a:buNone/>
                        <a:tabLst/>
                      </a:pPr>
                      <a:r>
                        <a:rPr kumimoji="0" lang="es-CL"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dic. ’25</a:t>
                      </a:r>
                    </a:p>
                  </a:txBody>
                  <a:tcPr marL="91445" marR="9144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L"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Número de cuentas de APVC</a:t>
                      </a:r>
                    </a:p>
                    <a:p>
                      <a:pPr marL="0" marR="0" lvl="0" indent="0" algn="ctr" defTabSz="914400" rtl="0" eaLnBrk="1" fontAlgn="ctr" latinLnBrk="0" hangingPunct="1">
                        <a:lnSpc>
                          <a:spcPct val="100000"/>
                        </a:lnSpc>
                        <a:spcBef>
                          <a:spcPct val="0"/>
                        </a:spcBef>
                        <a:spcAft>
                          <a:spcPct val="0"/>
                        </a:spcAft>
                        <a:buClrTx/>
                        <a:buSzTx/>
                        <a:buFontTx/>
                        <a:buNone/>
                        <a:tabLst/>
                      </a:pPr>
                      <a:r>
                        <a:rPr kumimoji="0" lang="es-CL"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dic. ’25</a:t>
                      </a:r>
                    </a:p>
                  </a:txBody>
                  <a:tcPr marL="91445" marR="9144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L"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Saldo total en M$</a:t>
                      </a:r>
                    </a:p>
                  </a:txBody>
                  <a:tcPr marL="91445" marR="9144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10000"/>
                  </a:ext>
                </a:extLst>
              </a:tr>
              <a:tr h="1480043">
                <a:tc vMerge="1">
                  <a:txBody>
                    <a:bodyPr/>
                    <a:lstStyle/>
                    <a:p>
                      <a:endParaRPr lang="es-CL" dirty="0"/>
                    </a:p>
                  </a:txBody>
                  <a:tcPr/>
                </a:tc>
                <a:tc vMerge="1">
                  <a:txBody>
                    <a:bodyPr/>
                    <a:lstStyle/>
                    <a:p>
                      <a:endParaRPr lang="es-CL"/>
                    </a:p>
                  </a:txBody>
                  <a:tcPr/>
                </a:tc>
                <a:tc vMerge="1">
                  <a:txBody>
                    <a:bodyPr/>
                    <a:lstStyle/>
                    <a:p>
                      <a:endParaRPr lang="es-CL"/>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L"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Empleador</a:t>
                      </a:r>
                    </a:p>
                  </a:txBody>
                  <a:tcPr marL="91445" marR="9144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L"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Trabajador</a:t>
                      </a:r>
                    </a:p>
                    <a:p>
                      <a:pPr marL="0" marR="0" lvl="0" indent="0" algn="ctr" defTabSz="914400" rtl="0" eaLnBrk="1" fontAlgn="ctr" latinLnBrk="0" hangingPunct="1">
                        <a:lnSpc>
                          <a:spcPct val="100000"/>
                        </a:lnSpc>
                        <a:spcBef>
                          <a:spcPct val="0"/>
                        </a:spcBef>
                        <a:spcAft>
                          <a:spcPct val="0"/>
                        </a:spcAft>
                        <a:buClrTx/>
                        <a:buSzTx/>
                        <a:buFontTx/>
                        <a:buNone/>
                        <a:tabLst/>
                      </a:pPr>
                      <a:r>
                        <a:rPr kumimoji="0" lang="es-CL"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Art. 20L</a:t>
                      </a:r>
                    </a:p>
                    <a:p>
                      <a:pPr marL="0" marR="0" lvl="0" indent="0" algn="ctr" defTabSz="914400" rtl="0" eaLnBrk="1" fontAlgn="ctr" latinLnBrk="0" hangingPunct="1">
                        <a:lnSpc>
                          <a:spcPct val="100000"/>
                        </a:lnSpc>
                        <a:spcBef>
                          <a:spcPct val="0"/>
                        </a:spcBef>
                        <a:spcAft>
                          <a:spcPct val="0"/>
                        </a:spcAft>
                        <a:buClrTx/>
                        <a:buSzTx/>
                        <a:buFontTx/>
                        <a:buNone/>
                        <a:tabLst/>
                      </a:pPr>
                      <a:r>
                        <a:rPr kumimoji="0" lang="es-CL"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Letra a)</a:t>
                      </a:r>
                    </a:p>
                  </a:txBody>
                  <a:tcPr marL="91445" marR="9144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L"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Trabajador</a:t>
                      </a:r>
                    </a:p>
                    <a:p>
                      <a:pPr marL="0" marR="0" lvl="0" indent="0" algn="ctr" defTabSz="914400" rtl="0" eaLnBrk="1" fontAlgn="ctr" latinLnBrk="0" hangingPunct="1">
                        <a:lnSpc>
                          <a:spcPct val="100000"/>
                        </a:lnSpc>
                        <a:spcBef>
                          <a:spcPct val="0"/>
                        </a:spcBef>
                        <a:spcAft>
                          <a:spcPct val="0"/>
                        </a:spcAft>
                        <a:buClrTx/>
                        <a:buSzTx/>
                        <a:buFontTx/>
                        <a:buNone/>
                        <a:tabLst/>
                      </a:pPr>
                      <a:r>
                        <a:rPr kumimoji="0" lang="es-CL"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Art. 20L</a:t>
                      </a:r>
                    </a:p>
                    <a:p>
                      <a:pPr marL="0" marR="0" lvl="0" indent="0" algn="ctr" defTabSz="914400" rtl="0" eaLnBrk="1" fontAlgn="ctr" latinLnBrk="0" hangingPunct="1">
                        <a:lnSpc>
                          <a:spcPct val="100000"/>
                        </a:lnSpc>
                        <a:spcBef>
                          <a:spcPct val="0"/>
                        </a:spcBef>
                        <a:spcAft>
                          <a:spcPct val="0"/>
                        </a:spcAft>
                        <a:buClrTx/>
                        <a:buSzTx/>
                        <a:buFontTx/>
                        <a:buNone/>
                        <a:tabLst/>
                      </a:pPr>
                      <a:r>
                        <a:rPr kumimoji="0" lang="es-CL"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Letra b)</a:t>
                      </a:r>
                    </a:p>
                  </a:txBody>
                  <a:tcPr marL="91445" marR="9144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806521">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CL"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AFP</a:t>
                      </a:r>
                    </a:p>
                  </a:txBody>
                  <a:tcPr marL="90002" marR="90002" marT="46812" marB="468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r" rtl="0" fontAlgn="b">
                        <a:buNone/>
                      </a:pPr>
                      <a:r>
                        <a:rPr lang="es-CL" sz="1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r" rtl="0" fontAlgn="b">
                        <a:buNone/>
                      </a:pPr>
                      <a:r>
                        <a:rPr lang="es-CL" sz="1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1.245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rtl="0" fontAlgn="b">
                        <a:buNone/>
                      </a:pPr>
                      <a:r>
                        <a:rPr lang="es-CL"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835.135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r" rtl="0" fontAlgn="b">
                        <a:buNone/>
                      </a:pPr>
                      <a:r>
                        <a:rPr lang="es-CL"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1.021.897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r" rtl="0" fontAlgn="b">
                        <a:buNone/>
                      </a:pPr>
                      <a:r>
                        <a:rPr lang="es-CL" sz="1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1.336.061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62110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CL"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Sistema</a:t>
                      </a:r>
                    </a:p>
                  </a:txBody>
                  <a:tcPr marL="90002" marR="90002" marT="46812" marB="468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algn="r" rtl="0" fontAlgn="b">
                        <a:buNone/>
                      </a:pPr>
                      <a:r>
                        <a:rPr lang="es-CL"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r" rtl="0" fontAlgn="b">
                        <a:buNone/>
                      </a:pPr>
                      <a:r>
                        <a:rPr lang="es-CL" sz="14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1.245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rtl="0" fontAlgn="b">
                        <a:buNone/>
                      </a:pPr>
                      <a:r>
                        <a:rPr lang="es-CL" sz="14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835.135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r" rtl="0" fontAlgn="b">
                        <a:buNone/>
                      </a:pPr>
                      <a:r>
                        <a:rPr lang="es-CL" sz="14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1.021.897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r" rtl="0" fontAlgn="b">
                        <a:buNone/>
                      </a:pPr>
                      <a:r>
                        <a:rPr lang="es-CL" sz="14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1.336.061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8"/>
                  </a:ext>
                </a:extLst>
              </a:tr>
            </a:tbl>
          </a:graphicData>
        </a:graphic>
      </p:graphicFrame>
      <p:sp>
        <p:nvSpPr>
          <p:cNvPr id="5" name="CuadroTexto 4">
            <a:extLst>
              <a:ext uri="{FF2B5EF4-FFF2-40B4-BE49-F238E27FC236}">
                <a16:creationId xmlns:a16="http://schemas.microsoft.com/office/drawing/2014/main" id="{1EFB7279-23DF-2ABE-F7A0-94312B01B41C}"/>
              </a:ext>
            </a:extLst>
          </p:cNvPr>
          <p:cNvSpPr txBox="1"/>
          <p:nvPr/>
        </p:nvSpPr>
        <p:spPr>
          <a:xfrm>
            <a:off x="304234" y="6041394"/>
            <a:ext cx="8607426" cy="246221"/>
          </a:xfrm>
          <a:prstGeom prst="rect">
            <a:avLst/>
          </a:prstGeom>
          <a:noFill/>
        </p:spPr>
        <p:txBody>
          <a:bodyPr wrap="square">
            <a:spAutoFit/>
          </a:bodyPr>
          <a:lstStyle/>
          <a:p>
            <a:r>
              <a:rPr lang="es-CL" sz="1000" dirty="0">
                <a:latin typeface="Calibri" panose="020F0502020204030204" pitchFamily="34" charset="0"/>
              </a:rPr>
              <a:t>(1) En la actualidad, solamente las AFP registran información sobre APVC</a:t>
            </a:r>
            <a:r>
              <a:rPr lang="es-CL" sz="1000" dirty="0"/>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a:xfrm>
            <a:off x="457200" y="1427163"/>
            <a:ext cx="8229600" cy="1143000"/>
          </a:xfrm>
        </p:spPr>
        <p:txBody>
          <a:bodyPr/>
          <a:lstStyle/>
          <a:p>
            <a:pPr eaLnBrk="1" hangingPunct="1"/>
            <a:r>
              <a:rPr lang="es-CL" altLang="es-CL" sz="3200" b="1"/>
              <a:t>Información Complementaria</a:t>
            </a:r>
          </a:p>
        </p:txBody>
      </p:sp>
      <p:sp>
        <p:nvSpPr>
          <p:cNvPr id="21507" name="Rectangle 6"/>
          <p:cNvSpPr>
            <a:spLocks noGrp="1" noChangeArrowheads="1"/>
          </p:cNvSpPr>
          <p:nvPr>
            <p:ph type="body" idx="1"/>
          </p:nvPr>
        </p:nvSpPr>
        <p:spPr>
          <a:xfrm>
            <a:off x="468313" y="2708275"/>
            <a:ext cx="8351837" cy="1296988"/>
          </a:xfrm>
        </p:spPr>
        <p:txBody>
          <a:bodyPr/>
          <a:lstStyle/>
          <a:p>
            <a:pPr eaLnBrk="1" hangingPunct="1"/>
            <a:r>
              <a:rPr lang="es-CL" altLang="es-CL" sz="2400" dirty="0"/>
              <a:t>Para acceder a estadísticas adicionales, utilice el archivo </a:t>
            </a:r>
            <a:r>
              <a:rPr lang="es-CL" altLang="es-CL" sz="2400" dirty="0" err="1"/>
              <a:t>excel</a:t>
            </a:r>
            <a:r>
              <a:rPr lang="es-CL" altLang="es-CL" sz="2400" dirty="0"/>
              <a:t> que acompaña esta presentación.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1484313"/>
            <a:ext cx="8229600" cy="777875"/>
          </a:xfrm>
        </p:spPr>
        <p:txBody>
          <a:bodyPr/>
          <a:lstStyle/>
          <a:p>
            <a:pPr eaLnBrk="1" hangingPunct="1">
              <a:defRPr/>
            </a:pPr>
            <a:r>
              <a:rPr lang="es-CL" sz="4000" dirty="0">
                <a:solidFill>
                  <a:schemeClr val="tx1"/>
                </a:solidFill>
                <a:effectLst>
                  <a:outerShdw blurRad="38100" dist="38100" dir="2700000" algn="tl">
                    <a:srgbClr val="C0C0C0"/>
                  </a:outerShdw>
                </a:effectLst>
                <a:latin typeface="Calibri" panose="020F0502020204030204" pitchFamily="34" charset="0"/>
                <a:cs typeface="Calibri" panose="020F0502020204030204" pitchFamily="34" charset="0"/>
              </a:rPr>
              <a:t>Objetivo</a:t>
            </a:r>
            <a:br>
              <a:rPr lang="es-ES" sz="4000" dirty="0">
                <a:solidFill>
                  <a:schemeClr val="tx1"/>
                </a:solidFill>
                <a:effectLst>
                  <a:outerShdw blurRad="38100" dist="38100" dir="2700000" algn="tl">
                    <a:srgbClr val="C0C0C0"/>
                  </a:outerShdw>
                </a:effectLst>
                <a:latin typeface="Calibri" panose="020F0502020204030204" pitchFamily="34" charset="0"/>
                <a:cs typeface="Calibri" panose="020F0502020204030204" pitchFamily="34" charset="0"/>
              </a:rPr>
            </a:br>
            <a:endParaRPr lang="es-CL" sz="4000" dirty="0">
              <a:solidFill>
                <a:schemeClr val="tx1"/>
              </a:solidFill>
              <a:effectLst>
                <a:outerShdw blurRad="38100" dist="38100" dir="2700000" algn="tl">
                  <a:srgbClr val="C0C0C0"/>
                </a:outerShdw>
              </a:effectLst>
              <a:latin typeface="Calibri" panose="020F0502020204030204" pitchFamily="34" charset="0"/>
              <a:cs typeface="Calibri" panose="020F0502020204030204" pitchFamily="34" charset="0"/>
            </a:endParaRPr>
          </a:p>
        </p:txBody>
      </p:sp>
      <p:sp>
        <p:nvSpPr>
          <p:cNvPr id="10243" name="Rectangle 3"/>
          <p:cNvSpPr>
            <a:spLocks noGrp="1" noChangeArrowheads="1"/>
          </p:cNvSpPr>
          <p:nvPr>
            <p:ph type="body" idx="1"/>
          </p:nvPr>
        </p:nvSpPr>
        <p:spPr>
          <a:xfrm>
            <a:off x="827088" y="2349500"/>
            <a:ext cx="7705725" cy="3743325"/>
          </a:xfrm>
        </p:spPr>
        <p:txBody>
          <a:bodyPr/>
          <a:lstStyle/>
          <a:p>
            <a:pPr algn="just" eaLnBrk="1" hangingPunct="1">
              <a:lnSpc>
                <a:spcPct val="90000"/>
              </a:lnSpc>
            </a:pPr>
            <a:r>
              <a:rPr lang="es-CL" altLang="es-CL" sz="2400" dirty="0">
                <a:latin typeface="Calibri" panose="020F0502020204030204" pitchFamily="34" charset="0"/>
                <a:cs typeface="Calibri" panose="020F0502020204030204" pitchFamily="34" charset="0"/>
              </a:rPr>
              <a:t>Este informe es una publicación conjunta de las Superintendencia de Pensiones (SP) y  la Comisión para el Mercado Financiero (CMF).</a:t>
            </a:r>
          </a:p>
          <a:p>
            <a:pPr algn="just" eaLnBrk="1" hangingPunct="1">
              <a:lnSpc>
                <a:spcPct val="90000"/>
              </a:lnSpc>
              <a:buFontTx/>
              <a:buNone/>
            </a:pPr>
            <a:endParaRPr lang="es-CL" altLang="es-CL" sz="2400" dirty="0">
              <a:latin typeface="Calibri" panose="020F0502020204030204" pitchFamily="34" charset="0"/>
              <a:cs typeface="Calibri" panose="020F0502020204030204" pitchFamily="34" charset="0"/>
            </a:endParaRPr>
          </a:p>
          <a:p>
            <a:pPr algn="just" eaLnBrk="1" hangingPunct="1">
              <a:lnSpc>
                <a:spcPct val="90000"/>
              </a:lnSpc>
            </a:pPr>
            <a:r>
              <a:rPr lang="es-CL" altLang="es-CL" sz="2400" dirty="0">
                <a:latin typeface="Calibri" panose="020F0502020204030204" pitchFamily="34" charset="0"/>
                <a:cs typeface="Calibri" panose="020F0502020204030204" pitchFamily="34" charset="0"/>
              </a:rPr>
              <a:t>Su objetivo es dar a conocer la evolución del Ahorro Previsional Voluntario (APV) y Ahorro Previsional Voluntario Colectivo (APVC) en las distintas instituciones autorizadas para ofrecerlo.</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27328" y="1052736"/>
            <a:ext cx="8229600" cy="1143000"/>
          </a:xfrm>
        </p:spPr>
        <p:txBody>
          <a:bodyPr/>
          <a:lstStyle/>
          <a:p>
            <a:pPr eaLnBrk="1" hangingPunct="1">
              <a:defRPr/>
            </a:pPr>
            <a:r>
              <a:rPr lang="es-CL" sz="4000" dirty="0">
                <a:solidFill>
                  <a:schemeClr val="tx1"/>
                </a:solidFill>
                <a:effectLst>
                  <a:outerShdw blurRad="38100" dist="38100" dir="2700000" algn="tl">
                    <a:srgbClr val="C0C0C0"/>
                  </a:outerShdw>
                </a:effectLst>
                <a:latin typeface="Calibri" panose="020F0502020204030204" pitchFamily="34" charset="0"/>
                <a:cs typeface="Calibri" panose="020F0502020204030204" pitchFamily="34" charset="0"/>
              </a:rPr>
              <a:t>Antecedentes</a:t>
            </a:r>
            <a:br>
              <a:rPr lang="es-ES" dirty="0">
                <a:solidFill>
                  <a:schemeClr val="tx1"/>
                </a:solidFill>
                <a:effectLst>
                  <a:outerShdw blurRad="38100" dist="38100" dir="2700000" algn="tl">
                    <a:srgbClr val="C0C0C0"/>
                  </a:outerShdw>
                </a:effectLst>
              </a:rPr>
            </a:br>
            <a:endParaRPr lang="es-CL" dirty="0">
              <a:solidFill>
                <a:schemeClr val="tx1"/>
              </a:solidFill>
              <a:effectLst>
                <a:outerShdw blurRad="38100" dist="38100" dir="2700000" algn="tl">
                  <a:srgbClr val="C0C0C0"/>
                </a:outerShdw>
              </a:effectLst>
            </a:endParaRPr>
          </a:p>
        </p:txBody>
      </p:sp>
      <p:sp>
        <p:nvSpPr>
          <p:cNvPr id="11267" name="Rectangle 3"/>
          <p:cNvSpPr>
            <a:spLocks noGrp="1" noChangeArrowheads="1"/>
          </p:cNvSpPr>
          <p:nvPr>
            <p:ph type="body" idx="1"/>
          </p:nvPr>
        </p:nvSpPr>
        <p:spPr>
          <a:xfrm>
            <a:off x="429600" y="1713062"/>
            <a:ext cx="8227328" cy="4681538"/>
          </a:xfrm>
        </p:spPr>
        <p:txBody>
          <a:bodyPr/>
          <a:lstStyle/>
          <a:p>
            <a:pPr marL="358775" indent="-347663" algn="just" eaLnBrk="1" hangingPunct="1">
              <a:lnSpc>
                <a:spcPct val="90000"/>
              </a:lnSpc>
            </a:pPr>
            <a:r>
              <a:rPr lang="es-CL" altLang="es-CL" sz="2400" dirty="0">
                <a:latin typeface="Calibri" panose="020F0502020204030204" pitchFamily="34" charset="0"/>
                <a:cs typeface="Calibri" panose="020F0502020204030204" pitchFamily="34" charset="0"/>
              </a:rPr>
              <a:t>El 1° de marzo de 2002 entró en vigencia la nueva normativa que creó el APV. Su objetivo es mejorar el monto de las pensiones futuras e incrementar el ahorro nacional. Esta normativa contempla lo siguiente: </a:t>
            </a:r>
          </a:p>
          <a:p>
            <a:pPr marL="536575" indent="-536575" algn="just" eaLnBrk="1" hangingPunct="1">
              <a:lnSpc>
                <a:spcPct val="40000"/>
              </a:lnSpc>
            </a:pPr>
            <a:endParaRPr lang="es-CL" altLang="es-CL" sz="2400" dirty="0">
              <a:latin typeface="Calibri" panose="020F0502020204030204" pitchFamily="34" charset="0"/>
              <a:cs typeface="Calibri" panose="020F0502020204030204" pitchFamily="34" charset="0"/>
            </a:endParaRPr>
          </a:p>
          <a:p>
            <a:pPr marL="631825" lvl="1" indent="-273050" algn="just" eaLnBrk="1" hangingPunct="1">
              <a:lnSpc>
                <a:spcPct val="90000"/>
              </a:lnSpc>
              <a:buFontTx/>
              <a:buAutoNum type="arabicPeriod"/>
            </a:pPr>
            <a:r>
              <a:rPr lang="es-CL" altLang="es-CL" sz="2400" dirty="0">
                <a:latin typeface="Calibri" panose="020F0502020204030204" pitchFamily="34" charset="0"/>
                <a:cs typeface="Calibri" panose="020F0502020204030204" pitchFamily="34" charset="0"/>
              </a:rPr>
              <a:t>Autorización para que las cotizaciones libremente enteradas por un trabajador a través de este producto, puedan retirarse en cualquier momento de su vida laboral, bajo las condiciones tributarias que la Ley señala.</a:t>
            </a:r>
          </a:p>
          <a:p>
            <a:pPr marL="631825" lvl="1" indent="-273050" algn="just" eaLnBrk="1" hangingPunct="1">
              <a:lnSpc>
                <a:spcPct val="50000"/>
              </a:lnSpc>
              <a:buFontTx/>
              <a:buAutoNum type="arabicPeriod"/>
            </a:pPr>
            <a:endParaRPr lang="es-CL" altLang="es-CL" sz="2400" dirty="0">
              <a:latin typeface="Calibri" panose="020F0502020204030204" pitchFamily="34" charset="0"/>
              <a:cs typeface="Calibri" panose="020F0502020204030204" pitchFamily="34" charset="0"/>
            </a:endParaRPr>
          </a:p>
          <a:p>
            <a:pPr marL="631825" lvl="1" indent="-273050" algn="just" eaLnBrk="1" hangingPunct="1">
              <a:lnSpc>
                <a:spcPct val="90000"/>
              </a:lnSpc>
              <a:buFontTx/>
              <a:buAutoNum type="arabicPeriod"/>
            </a:pPr>
            <a:r>
              <a:rPr lang="es-CL" altLang="es-CL" sz="2400" dirty="0">
                <a:latin typeface="Calibri" panose="020F0502020204030204" pitchFamily="34" charset="0"/>
                <a:cs typeface="Calibri" panose="020F0502020204030204" pitchFamily="34" charset="0"/>
              </a:rPr>
              <a:t>Incremento del monto máximo de ahorro voluntario que goza de incentivos tributarios, desde 48 a 50 UF mensuales.</a:t>
            </a:r>
          </a:p>
          <a:p>
            <a:pPr marL="990600" lvl="1" indent="-533400" algn="just" eaLnBrk="1" hangingPunct="1">
              <a:lnSpc>
                <a:spcPct val="50000"/>
              </a:lnSpc>
              <a:buFontTx/>
              <a:buAutoNum type="arabicPeriod"/>
            </a:pPr>
            <a:endParaRPr lang="es-CL" altLang="es-CL"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84969" y="548680"/>
            <a:ext cx="8229600" cy="1143000"/>
          </a:xfrm>
        </p:spPr>
        <p:txBody>
          <a:bodyPr/>
          <a:lstStyle/>
          <a:p>
            <a:pPr eaLnBrk="1" hangingPunct="1">
              <a:defRPr/>
            </a:pPr>
            <a:r>
              <a:rPr lang="es-CL" sz="4000" dirty="0">
                <a:solidFill>
                  <a:schemeClr val="tx1"/>
                </a:solidFill>
                <a:effectLst>
                  <a:outerShdw blurRad="38100" dist="38100" dir="2700000" algn="tl">
                    <a:srgbClr val="C0C0C0"/>
                  </a:outerShdw>
                </a:effectLst>
                <a:latin typeface="Calibri" panose="020F0502020204030204" pitchFamily="34" charset="0"/>
                <a:cs typeface="Calibri" panose="020F0502020204030204" pitchFamily="34" charset="0"/>
              </a:rPr>
              <a:t>Antecedentes</a:t>
            </a:r>
            <a:br>
              <a:rPr lang="es-ES" sz="4000" dirty="0">
                <a:solidFill>
                  <a:schemeClr val="tx1"/>
                </a:solidFill>
                <a:effectLst>
                  <a:outerShdw blurRad="38100" dist="38100" dir="2700000" algn="tl">
                    <a:srgbClr val="C0C0C0"/>
                  </a:outerShdw>
                </a:effectLst>
                <a:latin typeface="Calibri" panose="020F0502020204030204" pitchFamily="34" charset="0"/>
                <a:cs typeface="Calibri" panose="020F0502020204030204" pitchFamily="34" charset="0"/>
              </a:rPr>
            </a:br>
            <a:endParaRPr lang="es-CL" sz="2000" dirty="0">
              <a:solidFill>
                <a:schemeClr val="tx1"/>
              </a:solidFill>
              <a:effectLst>
                <a:outerShdw blurRad="38100" dist="38100" dir="2700000" algn="tl">
                  <a:srgbClr val="C0C0C0"/>
                </a:outerShdw>
              </a:effectLst>
              <a:latin typeface="Calibri" panose="020F0502020204030204" pitchFamily="34" charset="0"/>
              <a:cs typeface="Calibri" panose="020F0502020204030204" pitchFamily="34" charset="0"/>
            </a:endParaRPr>
          </a:p>
        </p:txBody>
      </p:sp>
      <p:sp>
        <p:nvSpPr>
          <p:cNvPr id="9219" name="Rectangle 3"/>
          <p:cNvSpPr>
            <a:spLocks noGrp="1" noChangeArrowheads="1"/>
          </p:cNvSpPr>
          <p:nvPr>
            <p:ph type="body" idx="1"/>
          </p:nvPr>
        </p:nvSpPr>
        <p:spPr>
          <a:xfrm>
            <a:off x="384969" y="1556792"/>
            <a:ext cx="8507510" cy="4680520"/>
          </a:xfrm>
        </p:spPr>
        <p:txBody>
          <a:bodyPr/>
          <a:lstStyle/>
          <a:p>
            <a:pPr marL="536575" lvl="1" indent="-273050" algn="just" eaLnBrk="1" hangingPunct="1">
              <a:lnSpc>
                <a:spcPct val="90000"/>
              </a:lnSpc>
              <a:buFontTx/>
              <a:buAutoNum type="arabicPeriod" startAt="3"/>
              <a:defRPr/>
            </a:pPr>
            <a:r>
              <a:rPr lang="es-CL" sz="2300" dirty="0">
                <a:latin typeface="Calibri" panose="020F0502020204030204" pitchFamily="34" charset="0"/>
                <a:cs typeface="Calibri" panose="020F0502020204030204" pitchFamily="34" charset="0"/>
              </a:rPr>
              <a:t>Ampliación del beneficio tributario a trabajadores independientes e imponentes del Instituto de Previsión Social (IPS). </a:t>
            </a:r>
          </a:p>
          <a:p>
            <a:pPr marL="914400" lvl="1" indent="-457200" algn="just" eaLnBrk="1" hangingPunct="1">
              <a:lnSpc>
                <a:spcPct val="50000"/>
              </a:lnSpc>
              <a:buFontTx/>
              <a:buAutoNum type="arabicPeriod" startAt="3"/>
              <a:defRPr/>
            </a:pPr>
            <a:endParaRPr lang="es-CL" sz="1200" dirty="0">
              <a:latin typeface="Calibri" panose="020F0502020204030204" pitchFamily="34" charset="0"/>
              <a:cs typeface="Calibri" panose="020F0502020204030204" pitchFamily="34" charset="0"/>
            </a:endParaRPr>
          </a:p>
          <a:p>
            <a:pPr marL="536575" lvl="1" indent="-273050" algn="just" eaLnBrk="1" hangingPunct="1">
              <a:lnSpc>
                <a:spcPct val="90000"/>
              </a:lnSpc>
              <a:buFontTx/>
              <a:buAutoNum type="arabicPeriod" startAt="3"/>
              <a:defRPr/>
            </a:pPr>
            <a:r>
              <a:rPr lang="es-CL" sz="2300" dirty="0">
                <a:latin typeface="Calibri" panose="020F0502020204030204" pitchFamily="34" charset="0"/>
                <a:cs typeface="Calibri" panose="020F0502020204030204" pitchFamily="34" charset="0"/>
              </a:rPr>
              <a:t>Autorización para que el APV - que con anterioridad a la Ley N° 19.768 sólo podía ser ofrecido por las Administradoras de Fondos de Pensiones- se pueda contratar también en las Administradoras de Fondos de Inversión, de Fondos para la Vivienda, Compañías de Seguros de Vida, Bancos, Intermediarios de Valores y otras entidades que autorice la CMF, tales como las Administradoras Generales de Fondos.</a:t>
            </a:r>
          </a:p>
          <a:p>
            <a:pPr marL="457200" lvl="1" indent="0" algn="just" eaLnBrk="1" hangingPunct="1">
              <a:lnSpc>
                <a:spcPct val="90000"/>
              </a:lnSpc>
              <a:buFontTx/>
              <a:buNone/>
              <a:defRPr/>
            </a:pPr>
            <a:r>
              <a:rPr lang="es-CL" sz="2300" dirty="0">
                <a:latin typeface="Calibri" panose="020F0502020204030204" pitchFamily="34" charset="0"/>
                <a:cs typeface="Calibri" panose="020F0502020204030204" pitchFamily="34" charset="0"/>
              </a:rPr>
              <a:t>Desde octubre de 2008 se incorpora nuevo régimen tributario para los aportes de ahorro previsional voluntario (artículo 20L, letra a) del D.L. 3.500, de 1980) y el ahorro previsional voluntario colectivo (APVC).</a:t>
            </a:r>
          </a:p>
          <a:p>
            <a:pPr marL="457200" lvl="1" indent="0" algn="just" eaLnBrk="1" hangingPunct="1">
              <a:lnSpc>
                <a:spcPct val="90000"/>
              </a:lnSpc>
              <a:buFontTx/>
              <a:buNone/>
              <a:defRPr/>
            </a:pPr>
            <a:endParaRPr lang="es-CL"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a:xfrm>
            <a:off x="323849" y="692696"/>
            <a:ext cx="8496300" cy="1143000"/>
          </a:xfrm>
        </p:spPr>
        <p:txBody>
          <a:bodyPr/>
          <a:lstStyle/>
          <a:p>
            <a:pPr eaLnBrk="1" hangingPunct="1"/>
            <a:r>
              <a:rPr lang="es-CL" altLang="es-CL" sz="2800" b="1" dirty="0">
                <a:latin typeface="Calibri" panose="020F0502020204030204" pitchFamily="34" charset="0"/>
                <a:cs typeface="Calibri" panose="020F0502020204030204" pitchFamily="34" charset="0"/>
              </a:rPr>
              <a:t>Monto total acumulado </a:t>
            </a:r>
            <a:br>
              <a:rPr lang="es-CL" altLang="es-CL" sz="2800" b="1" dirty="0">
                <a:latin typeface="Calibri" panose="020F0502020204030204" pitchFamily="34" charset="0"/>
                <a:cs typeface="Calibri" panose="020F0502020204030204" pitchFamily="34" charset="0"/>
              </a:rPr>
            </a:br>
            <a:r>
              <a:rPr lang="es-CL" altLang="es-CL" sz="2800" b="1" dirty="0">
                <a:latin typeface="Calibri" panose="020F0502020204030204" pitchFamily="34" charset="0"/>
                <a:cs typeface="Calibri" panose="020F0502020204030204" pitchFamily="34" charset="0"/>
              </a:rPr>
              <a:t>de Ahorro Previsional Voluntario (APV) por Industria</a:t>
            </a:r>
            <a:r>
              <a:rPr lang="es-CL" altLang="es-CL" sz="2000" b="1" baseline="30000" dirty="0">
                <a:latin typeface="Calibri" panose="020F0502020204030204" pitchFamily="34" charset="0"/>
                <a:cs typeface="Calibri" panose="020F0502020204030204" pitchFamily="34" charset="0"/>
              </a:rPr>
              <a:t>1</a:t>
            </a:r>
            <a:endParaRPr lang="es-CL" altLang="es-CL" sz="2000" baseline="30000" dirty="0">
              <a:latin typeface="Calibri" panose="020F0502020204030204" pitchFamily="34" charset="0"/>
              <a:cs typeface="Calibri" panose="020F0502020204030204" pitchFamily="34" charset="0"/>
            </a:endParaRPr>
          </a:p>
        </p:txBody>
      </p:sp>
      <p:graphicFrame>
        <p:nvGraphicFramePr>
          <p:cNvPr id="12901" name="Group 613"/>
          <p:cNvGraphicFramePr>
            <a:graphicFrameLocks noGrp="1"/>
          </p:cNvGraphicFramePr>
          <p:nvPr>
            <p:ph idx="1"/>
            <p:extLst>
              <p:ext uri="{D42A27DB-BD31-4B8C-83A1-F6EECF244321}">
                <p14:modId xmlns:p14="http://schemas.microsoft.com/office/powerpoint/2010/main" val="539918989"/>
              </p:ext>
            </p:extLst>
          </p:nvPr>
        </p:nvGraphicFramePr>
        <p:xfrm>
          <a:off x="319297" y="1844824"/>
          <a:ext cx="8319300" cy="4052670"/>
        </p:xfrm>
        <a:graphic>
          <a:graphicData uri="http://schemas.openxmlformats.org/drawingml/2006/table">
            <a:tbl>
              <a:tblPr/>
              <a:tblGrid>
                <a:gridCol w="1903531">
                  <a:extLst>
                    <a:ext uri="{9D8B030D-6E8A-4147-A177-3AD203B41FA5}">
                      <a16:colId xmlns:a16="http://schemas.microsoft.com/office/drawing/2014/main" val="20000"/>
                    </a:ext>
                  </a:extLst>
                </a:gridCol>
                <a:gridCol w="981020">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gridCol w="1180440">
                  <a:extLst>
                    <a:ext uri="{9D8B030D-6E8A-4147-A177-3AD203B41FA5}">
                      <a16:colId xmlns:a16="http://schemas.microsoft.com/office/drawing/2014/main" val="20003"/>
                    </a:ext>
                  </a:extLst>
                </a:gridCol>
                <a:gridCol w="1051808">
                  <a:extLst>
                    <a:ext uri="{9D8B030D-6E8A-4147-A177-3AD203B41FA5}">
                      <a16:colId xmlns:a16="http://schemas.microsoft.com/office/drawing/2014/main" val="20004"/>
                    </a:ext>
                  </a:extLst>
                </a:gridCol>
                <a:gridCol w="1008112">
                  <a:extLst>
                    <a:ext uri="{9D8B030D-6E8A-4147-A177-3AD203B41FA5}">
                      <a16:colId xmlns:a16="http://schemas.microsoft.com/office/drawing/2014/main" val="20005"/>
                    </a:ext>
                  </a:extLst>
                </a:gridCol>
                <a:gridCol w="1186277">
                  <a:extLst>
                    <a:ext uri="{9D8B030D-6E8A-4147-A177-3AD203B41FA5}">
                      <a16:colId xmlns:a16="http://schemas.microsoft.com/office/drawing/2014/main" val="20006"/>
                    </a:ext>
                  </a:extLst>
                </a:gridCol>
              </a:tblGrid>
              <a:tr h="581445">
                <a:tc row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CL"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Industria</a:t>
                      </a:r>
                    </a:p>
                  </a:txBody>
                  <a:tcPr marL="90002" marR="90002" marT="46812" marB="468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L"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Saldo acumulado dic.’24 ( MM$)</a:t>
                      </a:r>
                    </a:p>
                  </a:txBody>
                  <a:tcPr marL="90002" marR="90002" marT="46812" marB="468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hMerge="1">
                  <a:txBody>
                    <a:bodyPr/>
                    <a:lstStyle/>
                    <a:p>
                      <a:endParaRPr lang="es-CL"/>
                    </a:p>
                  </a:txBody>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L"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 de</a:t>
                      </a:r>
                    </a:p>
                    <a:p>
                      <a:pPr marL="0" marR="0" lvl="0" indent="0" algn="ctr" defTabSz="914400" rtl="0" eaLnBrk="1" fontAlgn="ctr" latinLnBrk="0" hangingPunct="1">
                        <a:lnSpc>
                          <a:spcPct val="100000"/>
                        </a:lnSpc>
                        <a:spcBef>
                          <a:spcPct val="0"/>
                        </a:spcBef>
                        <a:spcAft>
                          <a:spcPct val="0"/>
                        </a:spcAft>
                        <a:buClrTx/>
                        <a:buSzTx/>
                        <a:buFontTx/>
                        <a:buNone/>
                        <a:tabLst/>
                      </a:pPr>
                      <a:r>
                        <a:rPr kumimoji="0" lang="es-CL"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participación en el sistema</a:t>
                      </a:r>
                    </a:p>
                  </a:txBody>
                  <a:tcPr marL="90002" marR="90002" marT="46812" marB="468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L"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Saldo acumulado dic.’25  </a:t>
                      </a:r>
                    </a:p>
                    <a:p>
                      <a:pPr marL="0" marR="0" lvl="0" indent="0" algn="ctr" defTabSz="914400" rtl="0" eaLnBrk="1" fontAlgn="ctr" latinLnBrk="0" hangingPunct="1">
                        <a:lnSpc>
                          <a:spcPct val="100000"/>
                        </a:lnSpc>
                        <a:spcBef>
                          <a:spcPct val="0"/>
                        </a:spcBef>
                        <a:spcAft>
                          <a:spcPct val="0"/>
                        </a:spcAft>
                        <a:buClrTx/>
                        <a:buSzTx/>
                        <a:buFontTx/>
                        <a:buNone/>
                        <a:tabLst/>
                      </a:pPr>
                      <a:r>
                        <a:rPr kumimoji="0" lang="es-CL"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MM$)</a:t>
                      </a:r>
                    </a:p>
                  </a:txBody>
                  <a:tcPr marL="90002" marR="90002" marT="46812" marB="468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hMerge="1">
                  <a:txBody>
                    <a:bodyPr/>
                    <a:lstStyle/>
                    <a:p>
                      <a:endParaRPr lang="es-CL"/>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L"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 de</a:t>
                      </a:r>
                    </a:p>
                    <a:p>
                      <a:pPr marL="0" marR="0" lvl="0" indent="0" algn="ctr" defTabSz="914400" rtl="0" eaLnBrk="1" fontAlgn="ctr" latinLnBrk="0" hangingPunct="1">
                        <a:lnSpc>
                          <a:spcPct val="100000"/>
                        </a:lnSpc>
                        <a:spcBef>
                          <a:spcPct val="0"/>
                        </a:spcBef>
                        <a:spcAft>
                          <a:spcPct val="0"/>
                        </a:spcAft>
                        <a:buClrTx/>
                        <a:buSzTx/>
                        <a:buFontTx/>
                        <a:buNone/>
                        <a:tabLst/>
                      </a:pPr>
                      <a:r>
                        <a:rPr kumimoji="0" lang="es-CL"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participación en el sistema</a:t>
                      </a:r>
                    </a:p>
                  </a:txBody>
                  <a:tcPr marL="90002" marR="90002" marT="46812" marB="468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0"/>
                  </a:ext>
                </a:extLst>
              </a:tr>
              <a:tr h="520468">
                <a:tc vMerge="1">
                  <a:txBody>
                    <a:bodyPr/>
                    <a:lstStyle/>
                    <a:p>
                      <a:endParaRPr lang="es-CL"/>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L"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Art. 20L</a:t>
                      </a:r>
                    </a:p>
                    <a:p>
                      <a:pPr marL="0" marR="0" lvl="0" indent="0" algn="ctr" defTabSz="914400" rtl="0" eaLnBrk="1" fontAlgn="ctr" latinLnBrk="0" hangingPunct="1">
                        <a:lnSpc>
                          <a:spcPct val="100000"/>
                        </a:lnSpc>
                        <a:spcBef>
                          <a:spcPct val="0"/>
                        </a:spcBef>
                        <a:spcAft>
                          <a:spcPct val="0"/>
                        </a:spcAft>
                        <a:buClrTx/>
                        <a:buSzTx/>
                        <a:buFontTx/>
                        <a:buNone/>
                        <a:tabLst/>
                      </a:pPr>
                      <a:r>
                        <a:rPr kumimoji="0" lang="es-CL"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Letra a)</a:t>
                      </a:r>
                    </a:p>
                  </a:txBody>
                  <a:tcPr marL="90002" marR="90002" marT="46812" marB="468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L"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Art. 20L</a:t>
                      </a:r>
                    </a:p>
                    <a:p>
                      <a:pPr marL="0" marR="0" lvl="0" indent="0" algn="ctr" defTabSz="914400" rtl="0" eaLnBrk="1" fontAlgn="ctr" latinLnBrk="0" hangingPunct="1">
                        <a:lnSpc>
                          <a:spcPct val="100000"/>
                        </a:lnSpc>
                        <a:spcBef>
                          <a:spcPct val="0"/>
                        </a:spcBef>
                        <a:spcAft>
                          <a:spcPct val="0"/>
                        </a:spcAft>
                        <a:buClrTx/>
                        <a:buSzTx/>
                        <a:buFontTx/>
                        <a:buNone/>
                        <a:tabLst/>
                      </a:pPr>
                      <a:r>
                        <a:rPr kumimoji="0" lang="es-CL"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Letra b)</a:t>
                      </a:r>
                    </a:p>
                  </a:txBody>
                  <a:tcPr marL="90002" marR="90002" marT="46812" marB="468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vMerge="1">
                  <a:txBody>
                    <a:bodyPr/>
                    <a:lstStyle/>
                    <a:p>
                      <a:endParaRPr lang="es-CL"/>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L"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Art. 20L</a:t>
                      </a:r>
                    </a:p>
                    <a:p>
                      <a:pPr marL="0" marR="0" lvl="0" indent="0" algn="ctr" defTabSz="914400" rtl="0" eaLnBrk="1" fontAlgn="ctr" latinLnBrk="0" hangingPunct="1">
                        <a:lnSpc>
                          <a:spcPct val="100000"/>
                        </a:lnSpc>
                        <a:spcBef>
                          <a:spcPct val="0"/>
                        </a:spcBef>
                        <a:spcAft>
                          <a:spcPct val="0"/>
                        </a:spcAft>
                        <a:buClrTx/>
                        <a:buSzTx/>
                        <a:buFontTx/>
                        <a:buNone/>
                        <a:tabLst/>
                      </a:pPr>
                      <a:r>
                        <a:rPr kumimoji="0" lang="es-CL"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Letra a)</a:t>
                      </a:r>
                    </a:p>
                  </a:txBody>
                  <a:tcPr marL="90002" marR="90002" marT="46812" marB="468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L"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Art. 20L</a:t>
                      </a:r>
                    </a:p>
                    <a:p>
                      <a:pPr marL="0" marR="0" lvl="0" indent="0" algn="ctr" defTabSz="914400" rtl="0" eaLnBrk="1" fontAlgn="ctr" latinLnBrk="0" hangingPunct="1">
                        <a:lnSpc>
                          <a:spcPct val="100000"/>
                        </a:lnSpc>
                        <a:spcBef>
                          <a:spcPct val="0"/>
                        </a:spcBef>
                        <a:spcAft>
                          <a:spcPct val="0"/>
                        </a:spcAft>
                        <a:buClrTx/>
                        <a:buSzTx/>
                        <a:buFontTx/>
                        <a:buNone/>
                        <a:tabLst/>
                      </a:pPr>
                      <a:r>
                        <a:rPr kumimoji="0" lang="es-CL"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Letra b)</a:t>
                      </a:r>
                    </a:p>
                  </a:txBody>
                  <a:tcPr marL="90002" marR="90002" marT="46812" marB="468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vMerge="1">
                  <a:txBody>
                    <a:bodyPr/>
                    <a:lstStyle/>
                    <a:p>
                      <a:endParaRPr lang="es-CL"/>
                    </a:p>
                  </a:txBody>
                  <a:tcPr/>
                </a:tc>
                <a:extLst>
                  <a:ext uri="{0D108BD9-81ED-4DB2-BD59-A6C34878D82A}">
                    <a16:rowId xmlns:a16="http://schemas.microsoft.com/office/drawing/2014/main" val="10001"/>
                  </a:ext>
                </a:extLst>
              </a:tr>
              <a:tr h="27536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CL"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AFP</a:t>
                      </a:r>
                    </a:p>
                  </a:txBody>
                  <a:tcPr marL="90002" marR="90002" marT="46812" marB="468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r" rtl="0" fontAlgn="b">
                        <a:buNone/>
                      </a:pPr>
                      <a:r>
                        <a:rPr lang="es-CL" sz="1400" b="0" i="0" u="none" strike="noStrike" dirty="0">
                          <a:solidFill>
                            <a:srgbClr val="000000"/>
                          </a:solidFill>
                          <a:effectLst/>
                          <a:latin typeface="Calibri" panose="020F0502020204030204" pitchFamily="34" charset="0"/>
                        </a:rPr>
                        <a:t>750.846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r" rtl="0" fontAlgn="b">
                        <a:buNone/>
                      </a:pPr>
                      <a:r>
                        <a:rPr lang="es-CL" sz="1400" b="0" i="0" u="none" strike="noStrike">
                          <a:solidFill>
                            <a:srgbClr val="000000"/>
                          </a:solidFill>
                          <a:effectLst/>
                          <a:latin typeface="Calibri" panose="020F0502020204030204" pitchFamily="34" charset="0"/>
                        </a:rPr>
                        <a:t>4.422.910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r" fontAlgn="b">
                        <a:buNone/>
                      </a:pPr>
                      <a:r>
                        <a:rPr lang="es-CL" sz="1400" b="0" i="0" u="none" strike="noStrike" dirty="0">
                          <a:solidFill>
                            <a:srgbClr val="000000"/>
                          </a:solidFill>
                          <a:effectLst/>
                          <a:latin typeface="Calibri" panose="020F0502020204030204" pitchFamily="34" charset="0"/>
                        </a:rPr>
                        <a:t>42,2%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rtl="0" fontAlgn="b">
                        <a:buNone/>
                      </a:pPr>
                      <a:r>
                        <a:rPr lang="es-CL" sz="1400" b="0" i="0" u="none" strike="noStrike">
                          <a:solidFill>
                            <a:srgbClr val="000000"/>
                          </a:solidFill>
                          <a:effectLst/>
                          <a:latin typeface="Calibri" panose="020F0502020204030204" pitchFamily="34" charset="0"/>
                        </a:rPr>
                        <a:t>877.648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r" rtl="0" fontAlgn="b">
                        <a:buNone/>
                      </a:pPr>
                      <a:r>
                        <a:rPr lang="es-CL" sz="1400" b="0" i="0" u="none" strike="noStrike">
                          <a:solidFill>
                            <a:srgbClr val="000000"/>
                          </a:solidFill>
                          <a:effectLst/>
                          <a:latin typeface="Calibri" panose="020F0502020204030204" pitchFamily="34" charset="0"/>
                        </a:rPr>
                        <a:t>5.016.819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r" fontAlgn="b">
                        <a:buNone/>
                      </a:pPr>
                      <a:r>
                        <a:rPr lang="es-CL" sz="1400" b="0" i="0" u="none" strike="noStrike">
                          <a:solidFill>
                            <a:srgbClr val="000000"/>
                          </a:solidFill>
                          <a:effectLst/>
                          <a:latin typeface="Calibri" panose="020F0502020204030204" pitchFamily="34" charset="0"/>
                        </a:rPr>
                        <a:t>41,7%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0704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CL"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Bancos</a:t>
                      </a:r>
                    </a:p>
                  </a:txBody>
                  <a:tcPr marL="90002" marR="90002" marT="46812" marB="468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r" rtl="0" fontAlgn="b">
                        <a:buNone/>
                      </a:pPr>
                      <a:r>
                        <a:rPr lang="es-CL" sz="1400" b="0" i="0" u="none" strike="noStrike" dirty="0">
                          <a:solidFill>
                            <a:srgbClr val="000000"/>
                          </a:solidFill>
                          <a:effectLst/>
                          <a:latin typeface="Calibri" panose="020F0502020204030204" pitchFamily="34" charset="0"/>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r" rtl="0" fontAlgn="b">
                        <a:buNone/>
                      </a:pPr>
                      <a:r>
                        <a:rPr lang="es-CL" sz="1400" b="0" i="0" u="none" strike="noStrike" dirty="0">
                          <a:solidFill>
                            <a:srgbClr val="000000"/>
                          </a:solidFill>
                          <a:effectLst/>
                          <a:latin typeface="Calibri" panose="020F0502020204030204" pitchFamily="34" charset="0"/>
                        </a:rPr>
                        <a:t>1.016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r" fontAlgn="b">
                        <a:buNone/>
                      </a:pPr>
                      <a:r>
                        <a:rPr lang="es-CL" sz="1400" b="0" i="0" u="none" strike="noStrike" dirty="0">
                          <a:solidFill>
                            <a:srgbClr val="000000"/>
                          </a:solidFill>
                          <a:effectLst/>
                          <a:latin typeface="Calibri" panose="020F0502020204030204" pitchFamily="34" charset="0"/>
                        </a:rPr>
                        <a:t>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rtl="0" fontAlgn="b">
                        <a:buNone/>
                      </a:pPr>
                      <a:r>
                        <a:rPr lang="es-CL" sz="1400" b="0" i="0" u="none" strike="noStrike">
                          <a:solidFill>
                            <a:srgbClr val="000000"/>
                          </a:solidFill>
                          <a:effectLst/>
                          <a:latin typeface="Calibri" panose="020F0502020204030204" pitchFamily="34" charset="0"/>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r" rtl="0" fontAlgn="b">
                        <a:buNone/>
                      </a:pPr>
                      <a:r>
                        <a:rPr lang="es-CL" sz="1400" b="0" i="0" u="none" strike="noStrike">
                          <a:solidFill>
                            <a:srgbClr val="000000"/>
                          </a:solidFill>
                          <a:effectLst/>
                          <a:latin typeface="Calibri" panose="020F0502020204030204" pitchFamily="34" charset="0"/>
                        </a:rPr>
                        <a:t>919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r" fontAlgn="b">
                        <a:buNone/>
                      </a:pPr>
                      <a:r>
                        <a:rPr lang="es-CL" sz="1400" b="0" i="0" u="none" strike="noStrike">
                          <a:solidFill>
                            <a:srgbClr val="000000"/>
                          </a:solidFill>
                          <a:effectLst/>
                          <a:latin typeface="Calibri" panose="020F0502020204030204" pitchFamily="34" charset="0"/>
                        </a:rPr>
                        <a:t>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7483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CL"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Compañías de Seguro</a:t>
                      </a:r>
                    </a:p>
                  </a:txBody>
                  <a:tcPr marL="90002" marR="90002" marT="46812" marB="468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r" rtl="0" fontAlgn="b">
                        <a:buNone/>
                      </a:pPr>
                      <a:r>
                        <a:rPr lang="es-CL" sz="1400" b="0" i="0" u="none" strike="noStrike">
                          <a:solidFill>
                            <a:srgbClr val="000000"/>
                          </a:solidFill>
                          <a:effectLst/>
                          <a:latin typeface="Calibri" panose="020F0502020204030204" pitchFamily="34" charset="0"/>
                        </a:rPr>
                        <a:t>684.118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r" rtl="0" fontAlgn="b">
                        <a:buNone/>
                      </a:pPr>
                      <a:r>
                        <a:rPr lang="es-CL" sz="1400" b="0" i="0" u="none" strike="noStrike" dirty="0">
                          <a:solidFill>
                            <a:srgbClr val="000000"/>
                          </a:solidFill>
                          <a:effectLst/>
                          <a:latin typeface="Calibri" panose="020F0502020204030204" pitchFamily="34" charset="0"/>
                        </a:rPr>
                        <a:t>2.241.357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r" fontAlgn="b">
                        <a:buNone/>
                      </a:pPr>
                      <a:r>
                        <a:rPr lang="es-CL" sz="1400" b="0" i="0" u="none" strike="noStrike" dirty="0">
                          <a:solidFill>
                            <a:srgbClr val="000000"/>
                          </a:solidFill>
                          <a:effectLst/>
                          <a:latin typeface="Calibri" panose="020F0502020204030204" pitchFamily="34" charset="0"/>
                        </a:rPr>
                        <a:t>23,8%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rtl="0" fontAlgn="b">
                        <a:buNone/>
                      </a:pPr>
                      <a:r>
                        <a:rPr lang="es-CL" sz="1400" b="0" i="0" u="none" strike="noStrike" dirty="0">
                          <a:solidFill>
                            <a:srgbClr val="000000"/>
                          </a:solidFill>
                          <a:effectLst/>
                          <a:latin typeface="Calibri" panose="020F0502020204030204" pitchFamily="34" charset="0"/>
                        </a:rPr>
                        <a:t>794.461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r" rtl="0" fontAlgn="b">
                        <a:buNone/>
                      </a:pPr>
                      <a:r>
                        <a:rPr lang="es-CL" sz="1400" b="0" i="0" u="none" strike="noStrike">
                          <a:solidFill>
                            <a:srgbClr val="000000"/>
                          </a:solidFill>
                          <a:effectLst/>
                          <a:latin typeface="Calibri" panose="020F0502020204030204" pitchFamily="34" charset="0"/>
                        </a:rPr>
                        <a:t>2.478.456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r" fontAlgn="b">
                        <a:buNone/>
                      </a:pPr>
                      <a:r>
                        <a:rPr lang="es-CL" sz="1400" b="0" i="0" u="none" strike="noStrike">
                          <a:solidFill>
                            <a:srgbClr val="000000"/>
                          </a:solidFill>
                          <a:effectLst/>
                          <a:latin typeface="Calibri" panose="020F0502020204030204" pitchFamily="34" charset="0"/>
                        </a:rPr>
                        <a:t>23,2%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0704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CL"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Fondos de Inversión</a:t>
                      </a:r>
                    </a:p>
                  </a:txBody>
                  <a:tcPr marL="90002" marR="90002" marT="46812" marB="468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r" rtl="0" fontAlgn="b">
                        <a:buNone/>
                      </a:pPr>
                      <a:r>
                        <a:rPr lang="es-CL" sz="1400" b="0" i="0" u="none" strike="noStrike">
                          <a:solidFill>
                            <a:srgbClr val="000000"/>
                          </a:solidFill>
                          <a:effectLst/>
                          <a:latin typeface="Calibri" panose="020F0502020204030204" pitchFamily="34" charset="0"/>
                        </a:rPr>
                        <a:t>81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r" rtl="0" fontAlgn="b">
                        <a:buNone/>
                      </a:pPr>
                      <a:r>
                        <a:rPr lang="es-CL" sz="1400" b="0" i="0" u="none" strike="noStrike">
                          <a:solidFill>
                            <a:srgbClr val="000000"/>
                          </a:solidFill>
                          <a:effectLst/>
                          <a:latin typeface="Calibri" panose="020F0502020204030204" pitchFamily="34" charset="0"/>
                        </a:rPr>
                        <a:t>1.610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r" fontAlgn="b">
                        <a:buNone/>
                      </a:pPr>
                      <a:r>
                        <a:rPr lang="es-CL" sz="1400" b="0" i="0" u="none" strike="noStrike" dirty="0">
                          <a:solidFill>
                            <a:srgbClr val="000000"/>
                          </a:solidFill>
                          <a:effectLst/>
                          <a:latin typeface="Calibri" panose="020F0502020204030204" pitchFamily="34" charset="0"/>
                        </a:rPr>
                        <a:t>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rtl="0" fontAlgn="b">
                        <a:buNone/>
                      </a:pPr>
                      <a:r>
                        <a:rPr lang="es-CL" sz="1400" b="0" i="0" u="none" strike="noStrike">
                          <a:solidFill>
                            <a:srgbClr val="000000"/>
                          </a:solidFill>
                          <a:effectLst/>
                          <a:latin typeface="Calibri" panose="020F0502020204030204" pitchFamily="34" charset="0"/>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r" rtl="0" fontAlgn="b">
                        <a:buNone/>
                      </a:pPr>
                      <a:r>
                        <a:rPr lang="es-CL" sz="1400" b="0" i="0" u="none" strike="noStrike" dirty="0">
                          <a:solidFill>
                            <a:srgbClr val="000000"/>
                          </a:solidFill>
                          <a:effectLst/>
                          <a:latin typeface="Calibri" panose="020F0502020204030204" pitchFamily="34" charset="0"/>
                        </a:rPr>
                        <a:t>457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r" fontAlgn="b">
                        <a:buNone/>
                      </a:pPr>
                      <a:r>
                        <a:rPr lang="es-CL" sz="1400" b="0" i="0" u="none" strike="noStrike">
                          <a:solidFill>
                            <a:srgbClr val="000000"/>
                          </a:solidFill>
                          <a:effectLst/>
                          <a:latin typeface="Calibri" panose="020F0502020204030204" pitchFamily="34" charset="0"/>
                        </a:rPr>
                        <a:t>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0704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CL"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Fondos mutuos</a:t>
                      </a:r>
                    </a:p>
                  </a:txBody>
                  <a:tcPr marL="90002" marR="90002" marT="46812" marB="468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r" rtl="0" fontAlgn="b">
                        <a:buNone/>
                      </a:pPr>
                      <a:r>
                        <a:rPr lang="es-CL" sz="1400" b="0" i="0" u="none" strike="noStrike">
                          <a:solidFill>
                            <a:srgbClr val="000000"/>
                          </a:solidFill>
                          <a:effectLst/>
                          <a:latin typeface="Calibri" panose="020F0502020204030204" pitchFamily="34" charset="0"/>
                        </a:rPr>
                        <a:t>508.730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r" rtl="0" fontAlgn="b">
                        <a:buNone/>
                      </a:pPr>
                      <a:r>
                        <a:rPr lang="es-CL" sz="1400" b="0" i="0" u="none" strike="noStrike">
                          <a:solidFill>
                            <a:srgbClr val="000000"/>
                          </a:solidFill>
                          <a:effectLst/>
                          <a:latin typeface="Calibri" panose="020F0502020204030204" pitchFamily="34" charset="0"/>
                        </a:rPr>
                        <a:t>1.601.350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r" fontAlgn="b">
                        <a:buNone/>
                      </a:pPr>
                      <a:r>
                        <a:rPr lang="es-CL" sz="1400" b="0" i="0" u="none" strike="noStrike" dirty="0">
                          <a:solidFill>
                            <a:srgbClr val="000000"/>
                          </a:solidFill>
                          <a:effectLst/>
                          <a:latin typeface="Calibri" panose="020F0502020204030204" pitchFamily="34" charset="0"/>
                        </a:rPr>
                        <a:t>17,2%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rtl="0" fontAlgn="b">
                        <a:buNone/>
                      </a:pPr>
                      <a:r>
                        <a:rPr lang="es-CL" sz="1400" b="0" i="0" u="none" strike="noStrike" dirty="0">
                          <a:solidFill>
                            <a:srgbClr val="000000"/>
                          </a:solidFill>
                          <a:effectLst/>
                          <a:latin typeface="Calibri" panose="020F0502020204030204" pitchFamily="34" charset="0"/>
                        </a:rPr>
                        <a:t>634.192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r" rtl="0" fontAlgn="b">
                        <a:buNone/>
                      </a:pPr>
                      <a:r>
                        <a:rPr lang="es-CL" sz="1400" b="0" i="0" u="none" strike="noStrike" dirty="0">
                          <a:solidFill>
                            <a:srgbClr val="000000"/>
                          </a:solidFill>
                          <a:effectLst/>
                          <a:latin typeface="Calibri" panose="020F0502020204030204" pitchFamily="34" charset="0"/>
                        </a:rPr>
                        <a:t>2.003.924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r" fontAlgn="b">
                        <a:buNone/>
                      </a:pPr>
                      <a:r>
                        <a:rPr lang="es-CL" sz="1400" b="0" i="0" u="none" strike="noStrike" dirty="0">
                          <a:solidFill>
                            <a:srgbClr val="000000"/>
                          </a:solidFill>
                          <a:effectLst/>
                          <a:latin typeface="Calibri" panose="020F0502020204030204" pitchFamily="34" charset="0"/>
                        </a:rPr>
                        <a:t>18,7%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2046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CL"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Corredores de Bolsa</a:t>
                      </a:r>
                    </a:p>
                  </a:txBody>
                  <a:tcPr marL="90002" marR="90002" marT="46812" marB="468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r" rtl="0" fontAlgn="b">
                        <a:buNone/>
                      </a:pPr>
                      <a:r>
                        <a:rPr lang="es-CL" sz="1400" b="0" i="0" u="none" strike="noStrike">
                          <a:solidFill>
                            <a:srgbClr val="000000"/>
                          </a:solidFill>
                          <a:effectLst/>
                          <a:latin typeface="Calibri" panose="020F0502020204030204" pitchFamily="34" charset="0"/>
                        </a:rPr>
                        <a:t>86.229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r" rtl="0" fontAlgn="b">
                        <a:buNone/>
                      </a:pPr>
                      <a:r>
                        <a:rPr lang="es-CL" sz="1400" b="0" i="0" u="none" strike="noStrike">
                          <a:solidFill>
                            <a:srgbClr val="000000"/>
                          </a:solidFill>
                          <a:effectLst/>
                          <a:latin typeface="Calibri" panose="020F0502020204030204" pitchFamily="34" charset="0"/>
                        </a:rPr>
                        <a:t>1.863.663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r" fontAlgn="b">
                        <a:buNone/>
                      </a:pPr>
                      <a:r>
                        <a:rPr lang="es-CL" sz="1400" b="0" i="0" u="none" strike="noStrike" dirty="0">
                          <a:solidFill>
                            <a:srgbClr val="000000"/>
                          </a:solidFill>
                          <a:effectLst/>
                          <a:latin typeface="Calibri" panose="020F0502020204030204" pitchFamily="34" charset="0"/>
                        </a:rPr>
                        <a:t>15,9%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rtl="0" fontAlgn="b">
                        <a:buNone/>
                      </a:pPr>
                      <a:r>
                        <a:rPr lang="es-CL" sz="1400" b="0" i="0" u="none" strike="noStrike" dirty="0">
                          <a:solidFill>
                            <a:srgbClr val="000000"/>
                          </a:solidFill>
                          <a:effectLst/>
                          <a:latin typeface="Calibri" panose="020F0502020204030204" pitchFamily="34" charset="0"/>
                        </a:rPr>
                        <a:t>102.795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r" rtl="0" fontAlgn="b">
                        <a:buNone/>
                      </a:pPr>
                      <a:r>
                        <a:rPr lang="es-CL" sz="1400" b="0" i="0" u="none" strike="noStrike">
                          <a:solidFill>
                            <a:srgbClr val="000000"/>
                          </a:solidFill>
                          <a:effectLst/>
                          <a:latin typeface="Calibri" panose="020F0502020204030204" pitchFamily="34" charset="0"/>
                        </a:rPr>
                        <a:t>2.131.489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r" fontAlgn="b">
                        <a:buNone/>
                      </a:pPr>
                      <a:r>
                        <a:rPr lang="es-CL" sz="1400" b="0" i="0" u="none" strike="noStrike" dirty="0">
                          <a:solidFill>
                            <a:srgbClr val="000000"/>
                          </a:solidFill>
                          <a:effectLst/>
                          <a:latin typeface="Calibri" panose="020F0502020204030204" pitchFamily="34" charset="0"/>
                        </a:rPr>
                        <a:t>15,8%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0704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CL"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Administradoras Generales de Fondos</a:t>
                      </a:r>
                    </a:p>
                  </a:txBody>
                  <a:tcPr marL="90002" marR="90002" marT="46812" marB="468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r" rtl="0" fontAlgn="b">
                        <a:buNone/>
                      </a:pPr>
                      <a:r>
                        <a:rPr lang="es-CL" sz="1400" b="0" i="0" u="none" strike="noStrike">
                          <a:solidFill>
                            <a:srgbClr val="000000"/>
                          </a:solidFill>
                          <a:effectLst/>
                          <a:latin typeface="Calibri" panose="020F0502020204030204" pitchFamily="34" charset="0"/>
                        </a:rPr>
                        <a:t>4.157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r" rtl="0" fontAlgn="b">
                        <a:buNone/>
                      </a:pPr>
                      <a:r>
                        <a:rPr lang="es-CL" sz="1400" b="0" i="0" u="none" strike="noStrike">
                          <a:solidFill>
                            <a:srgbClr val="000000"/>
                          </a:solidFill>
                          <a:effectLst/>
                          <a:latin typeface="Calibri" panose="020F0502020204030204" pitchFamily="34" charset="0"/>
                        </a:rPr>
                        <a:t>109.835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r" fontAlgn="b">
                        <a:buNone/>
                      </a:pPr>
                      <a:r>
                        <a:rPr lang="es-CL" sz="1400" b="0" i="0" u="none" strike="noStrike">
                          <a:solidFill>
                            <a:srgbClr val="000000"/>
                          </a:solidFill>
                          <a:effectLst/>
                          <a:latin typeface="Calibri" panose="020F0502020204030204" pitchFamily="34" charset="0"/>
                        </a:rPr>
                        <a:t>0,9%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rtl="0" fontAlgn="b">
                        <a:buNone/>
                      </a:pPr>
                      <a:r>
                        <a:rPr lang="es-CL" sz="1400" b="0" i="0" u="none" strike="noStrike" dirty="0">
                          <a:solidFill>
                            <a:srgbClr val="000000"/>
                          </a:solidFill>
                          <a:effectLst/>
                          <a:latin typeface="Calibri" panose="020F0502020204030204" pitchFamily="34" charset="0"/>
                        </a:rPr>
                        <a:t>10.887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r" rtl="0" fontAlgn="b">
                        <a:buNone/>
                      </a:pPr>
                      <a:r>
                        <a:rPr lang="es-CL" sz="1400" b="0" i="0" u="none" strike="noStrike" dirty="0">
                          <a:solidFill>
                            <a:srgbClr val="000000"/>
                          </a:solidFill>
                          <a:effectLst/>
                          <a:latin typeface="Calibri" panose="020F0502020204030204" pitchFamily="34" charset="0"/>
                        </a:rPr>
                        <a:t>75.021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r" fontAlgn="b">
                        <a:buNone/>
                      </a:pPr>
                      <a:r>
                        <a:rPr lang="es-CL" sz="1400" b="0" i="0" u="none" strike="noStrike" dirty="0">
                          <a:solidFill>
                            <a:srgbClr val="000000"/>
                          </a:solidFill>
                          <a:effectLst/>
                          <a:latin typeface="Calibri" panose="020F0502020204030204" pitchFamily="34" charset="0"/>
                        </a:rPr>
                        <a:t>0,6%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9586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CL"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Sistema</a:t>
                      </a:r>
                    </a:p>
                  </a:txBody>
                  <a:tcPr marL="90002" marR="90002" marT="46812" marB="468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r" rtl="0" fontAlgn="b">
                        <a:buNone/>
                      </a:pPr>
                      <a:r>
                        <a:rPr lang="es-CL" sz="1400" b="1" i="0" u="none" strike="noStrike">
                          <a:solidFill>
                            <a:srgbClr val="000000"/>
                          </a:solidFill>
                          <a:effectLst/>
                          <a:latin typeface="Calibri" panose="020F0502020204030204" pitchFamily="34" charset="0"/>
                        </a:rPr>
                        <a:t>2.034.161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r" rtl="0" fontAlgn="b">
                        <a:buNone/>
                      </a:pPr>
                      <a:r>
                        <a:rPr lang="es-CL" sz="1400" b="1" i="0" u="none" strike="noStrike">
                          <a:solidFill>
                            <a:srgbClr val="000000"/>
                          </a:solidFill>
                          <a:effectLst/>
                          <a:latin typeface="Calibri" panose="020F0502020204030204" pitchFamily="34" charset="0"/>
                        </a:rPr>
                        <a:t>10.241.741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r" fontAlgn="b">
                        <a:buNone/>
                      </a:pPr>
                      <a:r>
                        <a:rPr lang="es-CL" sz="1400" b="1" i="0" u="none" strike="noStrike">
                          <a:solidFill>
                            <a:srgbClr val="000000"/>
                          </a:solidFill>
                          <a:effectLst/>
                          <a:latin typeface="Calibri" panose="020F0502020204030204" pitchFamily="34" charset="0"/>
                        </a:rPr>
                        <a:t>100,0%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algn="r" rtl="0" fontAlgn="b">
                        <a:buNone/>
                      </a:pPr>
                      <a:r>
                        <a:rPr lang="es-CL" sz="1400" b="1" i="0" u="none" strike="noStrike">
                          <a:solidFill>
                            <a:srgbClr val="000000"/>
                          </a:solidFill>
                          <a:effectLst/>
                          <a:latin typeface="Calibri" panose="020F0502020204030204" pitchFamily="34" charset="0"/>
                        </a:rPr>
                        <a:t>2.419.984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r" rtl="0" fontAlgn="b">
                        <a:buNone/>
                      </a:pPr>
                      <a:r>
                        <a:rPr lang="es-CL" sz="1400" b="1" i="0" u="none" strike="noStrike" dirty="0">
                          <a:solidFill>
                            <a:srgbClr val="000000"/>
                          </a:solidFill>
                          <a:effectLst/>
                          <a:latin typeface="Calibri" panose="020F0502020204030204" pitchFamily="34" charset="0"/>
                        </a:rPr>
                        <a:t>11.707.085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r" fontAlgn="b">
                        <a:buNone/>
                      </a:pPr>
                      <a:r>
                        <a:rPr lang="es-CL" sz="1400" b="1" i="0" u="none" strike="noStrike" dirty="0">
                          <a:solidFill>
                            <a:srgbClr val="000000"/>
                          </a:solidFill>
                          <a:effectLst/>
                          <a:latin typeface="Calibri" panose="020F0502020204030204" pitchFamily="34" charset="0"/>
                        </a:rPr>
                        <a:t>100,0%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14425" name="Text Box 290"/>
          <p:cNvSpPr txBox="1">
            <a:spLocks noChangeArrowheads="1"/>
          </p:cNvSpPr>
          <p:nvPr/>
        </p:nvSpPr>
        <p:spPr bwMode="auto">
          <a:xfrm>
            <a:off x="319297" y="5914794"/>
            <a:ext cx="83193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just" eaLnBrk="1" hangingPunct="1">
              <a:spcBef>
                <a:spcPct val="50000"/>
              </a:spcBef>
            </a:pPr>
            <a:r>
              <a:rPr lang="es-ES" altLang="es-CL" sz="900" dirty="0">
                <a:solidFill>
                  <a:srgbClr val="000000"/>
                </a:solidFill>
                <a:latin typeface="Calibri" panose="020F0502020204030204" pitchFamily="34" charset="0"/>
                <a:cs typeface="Calibri" panose="020F0502020204030204" pitchFamily="34" charset="0"/>
              </a:rPr>
              <a:t> (1) Las estadísticas en el caso de las AFP consideran los aportes efectuados como depósitos convenidos y cotizaciones voluntarias con anterioridad a la Ley </a:t>
            </a:r>
            <a:r>
              <a:rPr lang="es-ES" altLang="es-CL" sz="900" dirty="0" err="1">
                <a:solidFill>
                  <a:srgbClr val="000000"/>
                </a:solidFill>
                <a:latin typeface="Calibri" panose="020F0502020204030204" pitchFamily="34" charset="0"/>
                <a:cs typeface="Calibri" panose="020F0502020204030204" pitchFamily="34" charset="0"/>
              </a:rPr>
              <a:t>N°</a:t>
            </a:r>
            <a:r>
              <a:rPr lang="es-ES" altLang="es-CL" sz="900" dirty="0">
                <a:solidFill>
                  <a:srgbClr val="000000"/>
                </a:solidFill>
                <a:latin typeface="Calibri" panose="020F0502020204030204" pitchFamily="34" charset="0"/>
                <a:cs typeface="Calibri" panose="020F0502020204030204" pitchFamily="34" charset="0"/>
              </a:rPr>
              <a:t> 19.768. Cifras en pesos de cada período.</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title"/>
          </p:nvPr>
        </p:nvSpPr>
        <p:spPr>
          <a:xfrm>
            <a:off x="457200" y="908720"/>
            <a:ext cx="8229600" cy="936104"/>
          </a:xfrm>
        </p:spPr>
        <p:txBody>
          <a:bodyPr/>
          <a:lstStyle/>
          <a:p>
            <a:pPr eaLnBrk="1" hangingPunct="1"/>
            <a:r>
              <a:rPr lang="es-CL" altLang="es-CL" sz="2800" b="1" dirty="0">
                <a:latin typeface="Calibri" panose="020F0502020204030204" pitchFamily="34" charset="0"/>
                <a:cs typeface="Calibri" panose="020F0502020204030204" pitchFamily="34" charset="0"/>
              </a:rPr>
              <a:t>Número de cuentas</a:t>
            </a:r>
            <a:br>
              <a:rPr lang="es-CL" altLang="es-CL" sz="2800" b="1" dirty="0">
                <a:latin typeface="Calibri" panose="020F0502020204030204" pitchFamily="34" charset="0"/>
                <a:cs typeface="Calibri" panose="020F0502020204030204" pitchFamily="34" charset="0"/>
              </a:rPr>
            </a:br>
            <a:r>
              <a:rPr lang="es-CL" altLang="es-CL" sz="2800" b="1" dirty="0">
                <a:latin typeface="Calibri" panose="020F0502020204030204" pitchFamily="34" charset="0"/>
                <a:cs typeface="Calibri" panose="020F0502020204030204" pitchFamily="34" charset="0"/>
              </a:rPr>
              <a:t>de Ahorro Previsional Voluntario por industria</a:t>
            </a:r>
            <a:br>
              <a:rPr lang="es-CL" altLang="es-CL" sz="4000" b="1" dirty="0"/>
            </a:br>
            <a:endParaRPr lang="es-CL" altLang="es-CL" sz="2000" dirty="0"/>
          </a:p>
        </p:txBody>
      </p:sp>
      <p:graphicFrame>
        <p:nvGraphicFramePr>
          <p:cNvPr id="14657" name="Group 321"/>
          <p:cNvGraphicFramePr>
            <a:graphicFrameLocks noGrp="1"/>
          </p:cNvGraphicFramePr>
          <p:nvPr>
            <p:ph idx="1"/>
            <p:extLst>
              <p:ext uri="{D42A27DB-BD31-4B8C-83A1-F6EECF244321}">
                <p14:modId xmlns:p14="http://schemas.microsoft.com/office/powerpoint/2010/main" val="1710654091"/>
              </p:ext>
            </p:extLst>
          </p:nvPr>
        </p:nvGraphicFramePr>
        <p:xfrm>
          <a:off x="323528" y="1813983"/>
          <a:ext cx="8100000" cy="4024483"/>
        </p:xfrm>
        <a:graphic>
          <a:graphicData uri="http://schemas.openxmlformats.org/drawingml/2006/table">
            <a:tbl>
              <a:tblPr/>
              <a:tblGrid>
                <a:gridCol w="2340000">
                  <a:extLst>
                    <a:ext uri="{9D8B030D-6E8A-4147-A177-3AD203B41FA5}">
                      <a16:colId xmlns:a16="http://schemas.microsoft.com/office/drawing/2014/main" val="20000"/>
                    </a:ext>
                  </a:extLst>
                </a:gridCol>
                <a:gridCol w="14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gridCol w="1440000">
                  <a:extLst>
                    <a:ext uri="{9D8B030D-6E8A-4147-A177-3AD203B41FA5}">
                      <a16:colId xmlns:a16="http://schemas.microsoft.com/office/drawing/2014/main" val="20003"/>
                    </a:ext>
                  </a:extLst>
                </a:gridCol>
                <a:gridCol w="1440000">
                  <a:extLst>
                    <a:ext uri="{9D8B030D-6E8A-4147-A177-3AD203B41FA5}">
                      <a16:colId xmlns:a16="http://schemas.microsoft.com/office/drawing/2014/main" val="20004"/>
                    </a:ext>
                  </a:extLst>
                </a:gridCol>
              </a:tblGrid>
              <a:tr h="93295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CL"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Industria</a:t>
                      </a:r>
                    </a:p>
                  </a:txBody>
                  <a:tcPr marL="91441" marR="91441"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L"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Número de cuentas</a:t>
                      </a:r>
                    </a:p>
                    <a:p>
                      <a:pPr marL="0" marR="0" lvl="0" indent="0" algn="ctr" defTabSz="914400" rtl="0" eaLnBrk="1" fontAlgn="ctr" latinLnBrk="0" hangingPunct="1">
                        <a:lnSpc>
                          <a:spcPct val="100000"/>
                        </a:lnSpc>
                        <a:spcBef>
                          <a:spcPct val="0"/>
                        </a:spcBef>
                        <a:spcAft>
                          <a:spcPct val="0"/>
                        </a:spcAft>
                        <a:buClrTx/>
                        <a:buSzTx/>
                        <a:buFontTx/>
                        <a:buNone/>
                        <a:tabLst/>
                      </a:pPr>
                      <a:r>
                        <a:rPr kumimoji="0" lang="es-CL"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dic.’24</a:t>
                      </a:r>
                    </a:p>
                  </a:txBody>
                  <a:tcPr marL="91441" marR="91441"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L"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de participación en el Sistema</a:t>
                      </a:r>
                    </a:p>
                  </a:txBody>
                  <a:tcPr marL="91441" marR="91441"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L"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Número de cuentas</a:t>
                      </a:r>
                    </a:p>
                    <a:p>
                      <a:pPr marL="0" marR="0" lvl="0" indent="0" algn="ctr" defTabSz="914400" rtl="0" eaLnBrk="1" fontAlgn="ctr" latinLnBrk="0" hangingPunct="1">
                        <a:lnSpc>
                          <a:spcPct val="100000"/>
                        </a:lnSpc>
                        <a:spcBef>
                          <a:spcPct val="0"/>
                        </a:spcBef>
                        <a:spcAft>
                          <a:spcPct val="0"/>
                        </a:spcAft>
                        <a:buClrTx/>
                        <a:buSzTx/>
                        <a:buFontTx/>
                        <a:buNone/>
                        <a:tabLst/>
                      </a:pPr>
                      <a:r>
                        <a:rPr kumimoji="0" lang="es-CL"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dic.’25</a:t>
                      </a:r>
                    </a:p>
                  </a:txBody>
                  <a:tcPr marL="91441" marR="91441"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L"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de participación en el Sistema</a:t>
                      </a:r>
                    </a:p>
                  </a:txBody>
                  <a:tcPr marL="91441" marR="91441"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0"/>
                  </a:ext>
                </a:extLst>
              </a:tr>
              <a:tr h="36731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CL"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AFP</a:t>
                      </a:r>
                    </a:p>
                  </a:txBody>
                  <a:tcPr marL="90002" marR="90002" marT="46812" marB="468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r" rtl="0" fontAlgn="b">
                        <a:buNone/>
                      </a:pPr>
                      <a:r>
                        <a:rPr lang="es-CL" sz="1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1.963.119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r" fontAlgn="b">
                        <a:buNone/>
                      </a:pPr>
                      <a:r>
                        <a:rPr lang="es-CL"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61,6%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rtl="0" fontAlgn="b">
                        <a:buNone/>
                      </a:pPr>
                      <a:r>
                        <a:rPr lang="es-CL"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2.033.190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r" fontAlgn="b">
                        <a:buNone/>
                      </a:pPr>
                      <a:r>
                        <a:rPr lang="es-CL"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60,3%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731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CL"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Bancos</a:t>
                      </a:r>
                    </a:p>
                  </a:txBody>
                  <a:tcPr marL="90002" marR="90002" marT="46812" marB="468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r" rtl="0" fontAlgn="b">
                        <a:buNone/>
                      </a:pPr>
                      <a:r>
                        <a:rPr lang="es-CL" sz="1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398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r" fontAlgn="b">
                        <a:buNone/>
                      </a:pPr>
                      <a:r>
                        <a:rPr lang="es-CL" sz="1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rtl="0" fontAlgn="b">
                        <a:buNone/>
                      </a:pPr>
                      <a:r>
                        <a:rPr lang="es-CL" sz="1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385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r" fontAlgn="b">
                        <a:buNone/>
                      </a:pPr>
                      <a:r>
                        <a:rPr lang="es-CL"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731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CL"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Compañías de Seguro</a:t>
                      </a:r>
                    </a:p>
                  </a:txBody>
                  <a:tcPr marL="90002" marR="90002" marT="46812" marB="468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r" rtl="0" fontAlgn="b">
                        <a:buNone/>
                      </a:pPr>
                      <a:r>
                        <a:rPr lang="es-CL"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172.900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r" fontAlgn="b">
                        <a:buNone/>
                      </a:pPr>
                      <a:r>
                        <a:rPr lang="es-CL" sz="1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rtl="0" fontAlgn="b">
                        <a:buNone/>
                      </a:pPr>
                      <a:r>
                        <a:rPr lang="es-CL" sz="1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175.348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r" fontAlgn="b">
                        <a:buNone/>
                      </a:pPr>
                      <a:r>
                        <a:rPr lang="es-CL"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5,2%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731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CL"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Fondos de Inversión</a:t>
                      </a:r>
                    </a:p>
                  </a:txBody>
                  <a:tcPr marL="90002" marR="90002" marT="46812" marB="468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r" rtl="0" fontAlgn="b">
                        <a:buNone/>
                      </a:pPr>
                      <a:r>
                        <a:rPr lang="es-CL"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99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r" fontAlgn="b">
                        <a:buNone/>
                      </a:pPr>
                      <a:r>
                        <a:rPr lang="es-CL" sz="1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rtl="0" fontAlgn="b">
                        <a:buNone/>
                      </a:pPr>
                      <a:r>
                        <a:rPr lang="es-CL" sz="1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r" fontAlgn="b">
                        <a:buNone/>
                      </a:pPr>
                      <a:r>
                        <a:rPr lang="es-CL"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731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CL"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Fondos mutuos</a:t>
                      </a:r>
                    </a:p>
                  </a:txBody>
                  <a:tcPr marL="90002" marR="90002" marT="46812" marB="468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r" rtl="0" fontAlgn="b">
                        <a:buNone/>
                      </a:pPr>
                      <a:r>
                        <a:rPr lang="es-CL"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1.007.993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r" fontAlgn="b">
                        <a:buNone/>
                      </a:pPr>
                      <a:r>
                        <a:rPr lang="es-CL"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31,6%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rtl="0" fontAlgn="b">
                        <a:buNone/>
                      </a:pPr>
                      <a:r>
                        <a:rPr lang="es-CL" sz="1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1.119.354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r" fontAlgn="b">
                        <a:buNone/>
                      </a:pPr>
                      <a:r>
                        <a:rPr lang="es-CL"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33,2%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731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CL"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Corredores de Bolsa</a:t>
                      </a:r>
                      <a:r>
                        <a:rPr kumimoji="0" lang="es-CL" sz="1400" b="0" i="0" u="none" strike="noStrike" cap="none" normalizeH="0" baseline="30000" dirty="0">
                          <a:ln>
                            <a:noFill/>
                          </a:ln>
                          <a:solidFill>
                            <a:schemeClr val="tx1"/>
                          </a:solidFill>
                          <a:effectLst/>
                          <a:latin typeface="Calibri" panose="020F0502020204030204" pitchFamily="34" charset="0"/>
                          <a:cs typeface="Calibri" panose="020F0502020204030204" pitchFamily="34" charset="0"/>
                        </a:rPr>
                        <a:t>1</a:t>
                      </a:r>
                    </a:p>
                  </a:txBody>
                  <a:tcPr marL="90002" marR="90002" marT="46812" marB="468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r" rtl="0" fontAlgn="b">
                        <a:buNone/>
                      </a:pPr>
                      <a:r>
                        <a:rPr lang="es-CL"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43.920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r" fontAlgn="b">
                        <a:buNone/>
                      </a:pPr>
                      <a:r>
                        <a:rPr lang="es-CL"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rtl="0" fontAlgn="b">
                        <a:buNone/>
                      </a:pPr>
                      <a:r>
                        <a:rPr lang="es-CL" sz="1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45.166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r" fontAlgn="b">
                        <a:buNone/>
                      </a:pPr>
                      <a:r>
                        <a:rPr lang="es-CL" sz="1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8714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CL"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Administradoras Generales de Fondos</a:t>
                      </a:r>
                    </a:p>
                  </a:txBody>
                  <a:tcPr marL="90002" marR="90002" marT="46812" marB="468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r" rtl="0" fontAlgn="b">
                        <a:buNone/>
                      </a:pPr>
                      <a:r>
                        <a:rPr lang="es-CL"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628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r" fontAlgn="b">
                        <a:buNone/>
                      </a:pPr>
                      <a:r>
                        <a:rPr lang="es-CL"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rtl="0" fontAlgn="b">
                        <a:buNone/>
                      </a:pPr>
                      <a:r>
                        <a:rPr lang="es-CL"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726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r" fontAlgn="b">
                        <a:buNone/>
                      </a:pPr>
                      <a:r>
                        <a:rPr lang="es-CL" sz="1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6731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CL"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Sistema</a:t>
                      </a:r>
                    </a:p>
                  </a:txBody>
                  <a:tcPr marL="90002" marR="90002" marT="46812" marB="468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algn="r" rtl="0" fontAlgn="b">
                        <a:buNone/>
                      </a:pPr>
                      <a:r>
                        <a:rPr lang="es-CL"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3.189.057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r" fontAlgn="b">
                        <a:buNone/>
                      </a:pPr>
                      <a:r>
                        <a:rPr lang="es-CL"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rtl="0" fontAlgn="b">
                        <a:buNone/>
                      </a:pPr>
                      <a:r>
                        <a:rPr lang="es-CL" sz="14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3.374.214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r" fontAlgn="b">
                        <a:buNone/>
                      </a:pPr>
                      <a:r>
                        <a:rPr lang="es-CL" sz="14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2" name="CuadroTexto 1">
            <a:extLst>
              <a:ext uri="{FF2B5EF4-FFF2-40B4-BE49-F238E27FC236}">
                <a16:creationId xmlns:a16="http://schemas.microsoft.com/office/drawing/2014/main" id="{D97E69A1-A961-4AC4-9EF5-57423ECC822D}"/>
              </a:ext>
            </a:extLst>
          </p:cNvPr>
          <p:cNvSpPr txBox="1"/>
          <p:nvPr/>
        </p:nvSpPr>
        <p:spPr>
          <a:xfrm>
            <a:off x="323528" y="5840928"/>
            <a:ext cx="8100000" cy="369332"/>
          </a:xfrm>
          <a:prstGeom prst="rect">
            <a:avLst/>
          </a:prstGeom>
          <a:noFill/>
        </p:spPr>
        <p:txBody>
          <a:bodyPr wrap="square" rtlCol="0">
            <a:spAutoFit/>
          </a:bodyPr>
          <a:lstStyle/>
          <a:p>
            <a:r>
              <a:rPr lang="es-CL" sz="900" dirty="0">
                <a:latin typeface="Calibri" panose="020F0502020204030204" pitchFamily="34" charset="0"/>
                <a:ea typeface="Calibri" panose="020F0502020204030204" pitchFamily="34" charset="0"/>
                <a:cs typeface="Calibri" panose="020F0502020204030204" pitchFamily="34" charset="0"/>
              </a:rPr>
              <a:t>(1) A partir de diciembre 2022 se corrige el reporte del número de cuentas en Corredores de Bolsa asociándose una cuenta por persona, independiente del número de instrumentos de inversión del plan de APV.</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77570" y="908720"/>
            <a:ext cx="8496300" cy="1008112"/>
          </a:xfrm>
        </p:spPr>
        <p:txBody>
          <a:bodyPr/>
          <a:lstStyle/>
          <a:p>
            <a:pPr eaLnBrk="1" hangingPunct="1"/>
            <a:r>
              <a:rPr lang="es-CL" altLang="es-CL" sz="2800" b="1" dirty="0">
                <a:latin typeface="Calibri" panose="020F0502020204030204" pitchFamily="34" charset="0"/>
                <a:cs typeface="Calibri" panose="020F0502020204030204" pitchFamily="34" charset="0"/>
              </a:rPr>
              <a:t>Monto de los Depósitos</a:t>
            </a:r>
            <a:r>
              <a:rPr lang="es-CL" altLang="es-CL" sz="2000" b="1" baseline="30000" dirty="0">
                <a:latin typeface="Calibri" panose="020F0502020204030204" pitchFamily="34" charset="0"/>
                <a:cs typeface="Calibri" panose="020F0502020204030204" pitchFamily="34" charset="0"/>
              </a:rPr>
              <a:t>1</a:t>
            </a:r>
            <a:r>
              <a:rPr lang="es-CL" altLang="es-CL" sz="2800" b="1" dirty="0">
                <a:latin typeface="Calibri" panose="020F0502020204030204" pitchFamily="34" charset="0"/>
                <a:cs typeface="Calibri" panose="020F0502020204030204" pitchFamily="34" charset="0"/>
              </a:rPr>
              <a:t> y Retiros </a:t>
            </a:r>
            <a:br>
              <a:rPr lang="es-CL" altLang="es-CL" sz="2800" b="1" dirty="0">
                <a:latin typeface="Calibri" panose="020F0502020204030204" pitchFamily="34" charset="0"/>
                <a:cs typeface="Calibri" panose="020F0502020204030204" pitchFamily="34" charset="0"/>
              </a:rPr>
            </a:br>
            <a:r>
              <a:rPr lang="es-CL" altLang="es-CL" sz="2800" b="1" dirty="0">
                <a:latin typeface="Calibri" panose="020F0502020204030204" pitchFamily="34" charset="0"/>
                <a:cs typeface="Calibri" panose="020F0502020204030204" pitchFamily="34" charset="0"/>
              </a:rPr>
              <a:t>de Ahorro Previsional Voluntario por Industria</a:t>
            </a:r>
            <a:br>
              <a:rPr lang="es-CL" altLang="es-CL" sz="2800" b="1" dirty="0"/>
            </a:br>
            <a:r>
              <a:rPr lang="es-CL" altLang="es-CL" sz="2000" dirty="0">
                <a:latin typeface="Calibri" panose="020F0502020204030204" pitchFamily="34" charset="0"/>
                <a:cs typeface="Calibri" panose="020F0502020204030204" pitchFamily="34" charset="0"/>
              </a:rPr>
              <a:t>(Promedio mensual trimestre octubre - diciembre 2025)</a:t>
            </a:r>
          </a:p>
        </p:txBody>
      </p:sp>
      <p:graphicFrame>
        <p:nvGraphicFramePr>
          <p:cNvPr id="44289" name="Group 257"/>
          <p:cNvGraphicFramePr>
            <a:graphicFrameLocks noGrp="1"/>
          </p:cNvGraphicFramePr>
          <p:nvPr>
            <p:ph idx="1"/>
            <p:extLst>
              <p:ext uri="{D42A27DB-BD31-4B8C-83A1-F6EECF244321}">
                <p14:modId xmlns:p14="http://schemas.microsoft.com/office/powerpoint/2010/main" val="126765088"/>
              </p:ext>
            </p:extLst>
          </p:nvPr>
        </p:nvGraphicFramePr>
        <p:xfrm>
          <a:off x="468535" y="2012963"/>
          <a:ext cx="8466896" cy="3743609"/>
        </p:xfrm>
        <a:graphic>
          <a:graphicData uri="http://schemas.openxmlformats.org/drawingml/2006/table">
            <a:tbl>
              <a:tblPr/>
              <a:tblGrid>
                <a:gridCol w="2033534">
                  <a:extLst>
                    <a:ext uri="{9D8B030D-6E8A-4147-A177-3AD203B41FA5}">
                      <a16:colId xmlns:a16="http://schemas.microsoft.com/office/drawing/2014/main" val="20000"/>
                    </a:ext>
                  </a:extLst>
                </a:gridCol>
                <a:gridCol w="1811694">
                  <a:extLst>
                    <a:ext uri="{9D8B030D-6E8A-4147-A177-3AD203B41FA5}">
                      <a16:colId xmlns:a16="http://schemas.microsoft.com/office/drawing/2014/main" val="20001"/>
                    </a:ext>
                  </a:extLst>
                </a:gridCol>
                <a:gridCol w="1478934">
                  <a:extLst>
                    <a:ext uri="{9D8B030D-6E8A-4147-A177-3AD203B41FA5}">
                      <a16:colId xmlns:a16="http://schemas.microsoft.com/office/drawing/2014/main" val="20002"/>
                    </a:ext>
                  </a:extLst>
                </a:gridCol>
                <a:gridCol w="1663800">
                  <a:extLst>
                    <a:ext uri="{9D8B030D-6E8A-4147-A177-3AD203B41FA5}">
                      <a16:colId xmlns:a16="http://schemas.microsoft.com/office/drawing/2014/main" val="20003"/>
                    </a:ext>
                  </a:extLst>
                </a:gridCol>
                <a:gridCol w="1478934">
                  <a:extLst>
                    <a:ext uri="{9D8B030D-6E8A-4147-A177-3AD203B41FA5}">
                      <a16:colId xmlns:a16="http://schemas.microsoft.com/office/drawing/2014/main" val="20004"/>
                    </a:ext>
                  </a:extLst>
                </a:gridCol>
              </a:tblGrid>
              <a:tr h="961322">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CL"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Industria</a:t>
                      </a:r>
                    </a:p>
                  </a:txBody>
                  <a:tcPr marL="90003" marR="90003" marT="46803" marB="46803"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L"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Monto depósitos por Industria (MM$)</a:t>
                      </a:r>
                    </a:p>
                  </a:txBody>
                  <a:tcPr marL="90003" marR="90003" marT="46803" marB="468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L"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 de</a:t>
                      </a:r>
                    </a:p>
                    <a:p>
                      <a:pPr marL="0" marR="0" lvl="0" indent="0" algn="ctr" defTabSz="914400" rtl="0" eaLnBrk="1" fontAlgn="ctr" latinLnBrk="0" hangingPunct="1">
                        <a:lnSpc>
                          <a:spcPct val="100000"/>
                        </a:lnSpc>
                        <a:spcBef>
                          <a:spcPct val="0"/>
                        </a:spcBef>
                        <a:spcAft>
                          <a:spcPct val="0"/>
                        </a:spcAft>
                        <a:buClrTx/>
                        <a:buSzTx/>
                        <a:buFontTx/>
                        <a:buNone/>
                        <a:tabLst/>
                      </a:pPr>
                      <a:r>
                        <a:rPr kumimoji="0" lang="es-CL"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participación en el Sistema</a:t>
                      </a:r>
                    </a:p>
                  </a:txBody>
                  <a:tcPr marL="90003" marR="90003" marT="46803" marB="468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L"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Monto retiros</a:t>
                      </a:r>
                    </a:p>
                    <a:p>
                      <a:pPr marL="0" marR="0" lvl="0" indent="0" algn="ctr" defTabSz="914400" rtl="0" eaLnBrk="1" fontAlgn="ctr" latinLnBrk="0" hangingPunct="1">
                        <a:lnSpc>
                          <a:spcPct val="100000"/>
                        </a:lnSpc>
                        <a:spcBef>
                          <a:spcPct val="0"/>
                        </a:spcBef>
                        <a:spcAft>
                          <a:spcPct val="0"/>
                        </a:spcAft>
                        <a:buClrTx/>
                        <a:buSzTx/>
                        <a:buFontTx/>
                        <a:buNone/>
                        <a:tabLst/>
                      </a:pPr>
                      <a:r>
                        <a:rPr kumimoji="0" lang="es-CL"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por Industria (MM$)</a:t>
                      </a:r>
                    </a:p>
                  </a:txBody>
                  <a:tcPr marL="90003" marR="90003" marT="46803" marB="468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L"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 de</a:t>
                      </a:r>
                    </a:p>
                    <a:p>
                      <a:pPr marL="0" marR="0" lvl="0" indent="0" algn="ctr" defTabSz="914400" rtl="0" eaLnBrk="1" fontAlgn="ctr" latinLnBrk="0" hangingPunct="1">
                        <a:lnSpc>
                          <a:spcPct val="100000"/>
                        </a:lnSpc>
                        <a:spcBef>
                          <a:spcPct val="0"/>
                        </a:spcBef>
                        <a:spcAft>
                          <a:spcPct val="0"/>
                        </a:spcAft>
                        <a:buClrTx/>
                        <a:buSzTx/>
                        <a:buFontTx/>
                        <a:buNone/>
                        <a:tabLst/>
                      </a:pPr>
                      <a:r>
                        <a:rPr kumimoji="0" lang="es-CL"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participación en el Sistema</a:t>
                      </a:r>
                    </a:p>
                  </a:txBody>
                  <a:tcPr marL="90003" marR="90003" marT="46803" marB="46803"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0"/>
                  </a:ext>
                </a:extLst>
              </a:tr>
              <a:tr h="24780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CL"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AFP</a:t>
                      </a:r>
                    </a:p>
                  </a:txBody>
                  <a:tcPr marL="90002" marR="90002" marT="46812" marB="4681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r" rtl="0" fontAlgn="b">
                        <a:buNone/>
                      </a:pPr>
                      <a:r>
                        <a:rPr lang="es-CL" sz="1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36.455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r" rtl="0" fontAlgn="b">
                        <a:buNone/>
                      </a:pPr>
                      <a:r>
                        <a:rPr lang="es-CL"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28,5%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rtl="0" fontAlgn="b">
                        <a:buNone/>
                      </a:pPr>
                      <a:r>
                        <a:rPr lang="es-CL"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17.234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r" rtl="0" fontAlgn="b">
                        <a:buNone/>
                      </a:pPr>
                      <a:r>
                        <a:rPr lang="es-CL"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36,7%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4780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CL"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Bancos</a:t>
                      </a:r>
                    </a:p>
                  </a:txBody>
                  <a:tcPr marL="90002" marR="90002" marT="46812" marB="4681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r" rtl="0" fontAlgn="b">
                        <a:buNone/>
                      </a:pPr>
                      <a:r>
                        <a:rPr lang="es-CL" sz="1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r" rtl="0" fontAlgn="b">
                        <a:buNone/>
                      </a:pPr>
                      <a:r>
                        <a:rPr lang="es-CL" sz="1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rtl="0" fontAlgn="b">
                        <a:buNone/>
                      </a:pPr>
                      <a:r>
                        <a:rPr lang="es-CL"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38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r" rtl="0" fontAlgn="b">
                        <a:buNone/>
                      </a:pPr>
                      <a:r>
                        <a:rPr lang="es-CL"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4780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CL"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Compañías de Seguro</a:t>
                      </a:r>
                    </a:p>
                  </a:txBody>
                  <a:tcPr marL="90002" marR="90002" marT="46812" marB="4681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r" rtl="0" fontAlgn="b">
                        <a:buNone/>
                      </a:pPr>
                      <a:r>
                        <a:rPr lang="es-CL"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38.621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r" rtl="0" fontAlgn="b">
                        <a:buNone/>
                      </a:pPr>
                      <a:r>
                        <a:rPr lang="es-CL" sz="1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30,2%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rtl="0" fontAlgn="b">
                        <a:buNone/>
                      </a:pPr>
                      <a:r>
                        <a:rPr lang="es-CL"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14.089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r" rtl="0" fontAlgn="b">
                        <a:buNone/>
                      </a:pPr>
                      <a:r>
                        <a:rPr lang="es-CL"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30,0%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4780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CL"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Fondos de Inversión</a:t>
                      </a:r>
                    </a:p>
                  </a:txBody>
                  <a:tcPr marL="90002" marR="90002" marT="46812" marB="4681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r" rtl="0" fontAlgn="b">
                        <a:buNone/>
                      </a:pPr>
                      <a:r>
                        <a:rPr lang="es-CL"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r" rtl="0" fontAlgn="b">
                        <a:buNone/>
                      </a:pPr>
                      <a:r>
                        <a:rPr lang="es-CL" sz="1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rtl="0" fontAlgn="b">
                        <a:buNone/>
                      </a:pPr>
                      <a:r>
                        <a:rPr lang="es-CL" sz="1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r" rtl="0" fontAlgn="b">
                        <a:buNone/>
                      </a:pPr>
                      <a:r>
                        <a:rPr lang="es-CL"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4780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CL"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Fondos mutuos</a:t>
                      </a:r>
                    </a:p>
                  </a:txBody>
                  <a:tcPr marL="90002" marR="90002" marT="46812" marB="4681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r" rtl="0" fontAlgn="b">
                        <a:buNone/>
                      </a:pPr>
                      <a:r>
                        <a:rPr lang="es-CL"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38.154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r" rtl="0" fontAlgn="b">
                        <a:buNone/>
                      </a:pPr>
                      <a:r>
                        <a:rPr lang="es-CL"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29,9%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rtl="0" fontAlgn="b">
                        <a:buNone/>
                      </a:pPr>
                      <a:r>
                        <a:rPr lang="es-CL" sz="1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12.224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r" rtl="0" fontAlgn="b">
                        <a:buNone/>
                      </a:pPr>
                      <a:r>
                        <a:rPr lang="es-CL"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26,1%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2003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CL"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Corredores de Bolsa</a:t>
                      </a:r>
                    </a:p>
                  </a:txBody>
                  <a:tcPr marL="90002" marR="90002" marT="46812" marB="4681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r" rtl="0" fontAlgn="b">
                        <a:buNone/>
                      </a:pPr>
                      <a:r>
                        <a:rPr lang="es-CL"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14.496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r" rtl="0" fontAlgn="b">
                        <a:buNone/>
                      </a:pPr>
                      <a:r>
                        <a:rPr lang="es-CL"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rtl="0" fontAlgn="b">
                        <a:buNone/>
                      </a:pPr>
                      <a:r>
                        <a:rPr lang="es-CL" sz="1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3.302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r" rtl="0" fontAlgn="b">
                        <a:buNone/>
                      </a:pPr>
                      <a:r>
                        <a:rPr lang="es-CL" sz="1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2003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CL" sz="14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Administradoras Generales de Fondos</a:t>
                      </a:r>
                      <a:r>
                        <a:rPr kumimoji="0" lang="es-CL" sz="1400" b="0" i="0" u="none" strike="noStrike" kern="1200" cap="none" normalizeH="0" baseline="30000" dirty="0">
                          <a:ln>
                            <a:noFill/>
                          </a:ln>
                          <a:solidFill>
                            <a:schemeClr val="tx1"/>
                          </a:solidFill>
                          <a:effectLst/>
                          <a:latin typeface="Calibri" panose="020F0502020204030204" pitchFamily="34" charset="0"/>
                          <a:ea typeface="+mn-ea"/>
                          <a:cs typeface="Calibri" panose="020F0502020204030204" pitchFamily="34" charset="0"/>
                        </a:rPr>
                        <a:t>2</a:t>
                      </a:r>
                    </a:p>
                  </a:txBody>
                  <a:tcPr marL="90002" marR="90002" marT="46812" marB="4681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r" rtl="0" fontAlgn="b">
                        <a:buNone/>
                      </a:pPr>
                      <a:r>
                        <a:rPr lang="es-CL"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151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r" rtl="0" fontAlgn="b">
                        <a:buNone/>
                      </a:pPr>
                      <a:r>
                        <a:rPr lang="es-CL"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rtl="0" fontAlgn="b">
                        <a:buNone/>
                      </a:pPr>
                      <a:r>
                        <a:rPr lang="es-CL" sz="1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r" rtl="0" fontAlgn="b">
                        <a:buNone/>
                      </a:pPr>
                      <a:r>
                        <a:rPr lang="es-CL" sz="1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4780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CL"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Sistema</a:t>
                      </a:r>
                    </a:p>
                  </a:txBody>
                  <a:tcPr marL="90002" marR="90002" marT="46812" marB="4681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algn="r" rtl="0" fontAlgn="b">
                        <a:buNone/>
                      </a:pPr>
                      <a:r>
                        <a:rPr lang="es-CL"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127.877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algn="r" rtl="0" fontAlgn="b">
                        <a:buNone/>
                      </a:pPr>
                      <a:r>
                        <a:rPr lang="es-CL"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b">
                        <a:buNone/>
                      </a:pPr>
                      <a:r>
                        <a:rPr lang="es-CL" sz="14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46.936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algn="r" rtl="0" fontAlgn="b">
                        <a:buNone/>
                      </a:pPr>
                      <a:r>
                        <a:rPr lang="es-CL" sz="14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17473" name="Text Box 144"/>
          <p:cNvSpPr txBox="1">
            <a:spLocks noChangeArrowheads="1"/>
          </p:cNvSpPr>
          <p:nvPr/>
        </p:nvSpPr>
        <p:spPr bwMode="auto">
          <a:xfrm>
            <a:off x="483654" y="5735342"/>
            <a:ext cx="8466895" cy="1092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r>
              <a:rPr lang="es-ES" altLang="es-CL" sz="900" dirty="0">
                <a:latin typeface="Calibri" panose="020F0502020204030204" pitchFamily="34" charset="0"/>
                <a:cs typeface="Calibri" panose="020F0502020204030204" pitchFamily="34" charset="0"/>
              </a:rPr>
              <a:t>(1) Considera los depósitos que son enterados por primera vez en un plan de ahorro previsional voluntario.</a:t>
            </a:r>
          </a:p>
          <a:p>
            <a:pPr eaLnBrk="1" hangingPunct="1"/>
            <a:r>
              <a:rPr lang="es-ES" sz="900" dirty="0">
                <a:latin typeface="Calibri" panose="020F0502020204030204" pitchFamily="34" charset="0"/>
                <a:cs typeface="Calibri" panose="020F0502020204030204" pitchFamily="34" charset="0"/>
              </a:rPr>
              <a:t>(2) Las Administradoras Generales de Fondos son sociedades anónimas especiales que se constituyen para la administración de recursos de terceros a través de Fondos Mutuos, Fondos de Inversión y Carteras de Terceros (de aquellas sometidas a la fiscalización de la CMF), regidos por la Ley </a:t>
            </a:r>
            <a:r>
              <a:rPr lang="es-ES" sz="900" dirty="0" err="1">
                <a:latin typeface="Calibri" panose="020F0502020204030204" pitchFamily="34" charset="0"/>
                <a:cs typeface="Calibri" panose="020F0502020204030204" pitchFamily="34" charset="0"/>
              </a:rPr>
              <a:t>N°</a:t>
            </a:r>
            <a:r>
              <a:rPr lang="es-ES" sz="900" dirty="0">
                <a:latin typeface="Calibri" panose="020F0502020204030204" pitchFamily="34" charset="0"/>
                <a:cs typeface="Calibri" panose="020F0502020204030204" pitchFamily="34" charset="0"/>
              </a:rPr>
              <a:t> 20.712. Las administradoras son responsables por la administración de los recursos de los fondos, por cuenta y riesgo de los aportantes. Por la gestión de los fondos, las administradoras pueden cobrar a estos aquella remuneración que establecen los reglamentos internos de cada uno de ellos.</a:t>
            </a:r>
          </a:p>
          <a:p>
            <a:pPr eaLnBrk="1" hangingPunct="1"/>
            <a:endParaRPr lang="es-ES" altLang="es-CL" sz="1000" dirty="0">
              <a:latin typeface="Calibri" panose="020F0502020204030204" pitchFamily="34" charset="0"/>
              <a:cs typeface="Calibri" panose="020F0502020204030204" pitchFamily="34" charset="0"/>
            </a:endParaRPr>
          </a:p>
          <a:p>
            <a:pPr eaLnBrk="1" hangingPunct="1"/>
            <a:endParaRPr lang="es-ES" altLang="es-CL" sz="1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457200" y="1052513"/>
            <a:ext cx="8229600" cy="1008335"/>
          </a:xfrm>
        </p:spPr>
        <p:txBody>
          <a:bodyPr/>
          <a:lstStyle/>
          <a:p>
            <a:pPr eaLnBrk="1" hangingPunct="1"/>
            <a:r>
              <a:rPr lang="es-CL" altLang="es-CL" sz="2800" b="1" dirty="0">
                <a:latin typeface="Calibri" panose="020F0502020204030204" pitchFamily="34" charset="0"/>
                <a:cs typeface="Calibri" panose="020F0502020204030204" pitchFamily="34" charset="0"/>
              </a:rPr>
              <a:t>Número de personas con cuentas de ahorro Previsional Voluntario por industria y género</a:t>
            </a:r>
            <a:br>
              <a:rPr lang="es-CL" altLang="es-CL" sz="2800" b="1" dirty="0">
                <a:latin typeface="Calibri" panose="020F0502020204030204" pitchFamily="34" charset="0"/>
                <a:cs typeface="Calibri" panose="020F0502020204030204" pitchFamily="34" charset="0"/>
              </a:rPr>
            </a:br>
            <a:r>
              <a:rPr lang="es-CL" altLang="es-CL" sz="2000" dirty="0">
                <a:latin typeface="Calibri" panose="020F0502020204030204" pitchFamily="34" charset="0"/>
                <a:cs typeface="Calibri" panose="020F0502020204030204" pitchFamily="34" charset="0"/>
              </a:rPr>
              <a:t>(diciembre 2025)</a:t>
            </a:r>
          </a:p>
        </p:txBody>
      </p:sp>
      <p:graphicFrame>
        <p:nvGraphicFramePr>
          <p:cNvPr id="17376" name="Group 992"/>
          <p:cNvGraphicFramePr>
            <a:graphicFrameLocks noGrp="1"/>
          </p:cNvGraphicFramePr>
          <p:nvPr>
            <p:extLst>
              <p:ext uri="{D42A27DB-BD31-4B8C-83A1-F6EECF244321}">
                <p14:modId xmlns:p14="http://schemas.microsoft.com/office/powerpoint/2010/main" val="3388081612"/>
              </p:ext>
            </p:extLst>
          </p:nvPr>
        </p:nvGraphicFramePr>
        <p:xfrm>
          <a:off x="427512" y="2204864"/>
          <a:ext cx="8028397" cy="3112294"/>
        </p:xfrm>
        <a:graphic>
          <a:graphicData uri="http://schemas.openxmlformats.org/drawingml/2006/table">
            <a:tbl>
              <a:tblPr/>
              <a:tblGrid>
                <a:gridCol w="2520000">
                  <a:extLst>
                    <a:ext uri="{9D8B030D-6E8A-4147-A177-3AD203B41FA5}">
                      <a16:colId xmlns:a16="http://schemas.microsoft.com/office/drawing/2014/main" val="20000"/>
                    </a:ext>
                  </a:extLst>
                </a:gridCol>
                <a:gridCol w="14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gridCol w="1440000">
                  <a:extLst>
                    <a:ext uri="{9D8B030D-6E8A-4147-A177-3AD203B41FA5}">
                      <a16:colId xmlns:a16="http://schemas.microsoft.com/office/drawing/2014/main" val="20003"/>
                    </a:ext>
                  </a:extLst>
                </a:gridCol>
                <a:gridCol w="1188397">
                  <a:extLst>
                    <a:ext uri="{9D8B030D-6E8A-4147-A177-3AD203B41FA5}">
                      <a16:colId xmlns:a16="http://schemas.microsoft.com/office/drawing/2014/main" val="20004"/>
                    </a:ext>
                  </a:extLst>
                </a:gridCol>
              </a:tblGrid>
              <a:tr h="519161">
                <a:tc row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CL"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Industria</a:t>
                      </a:r>
                    </a:p>
                    <a:p>
                      <a:pPr marL="0" marR="0" lvl="0" indent="0" algn="ctr" defTabSz="914400" rtl="0" eaLnBrk="1" fontAlgn="b" latinLnBrk="0" hangingPunct="1">
                        <a:lnSpc>
                          <a:spcPct val="100000"/>
                        </a:lnSpc>
                        <a:spcBef>
                          <a:spcPct val="0"/>
                        </a:spcBef>
                        <a:spcAft>
                          <a:spcPct val="0"/>
                        </a:spcAft>
                        <a:buClrTx/>
                        <a:buSzTx/>
                        <a:buFontTx/>
                        <a:buNone/>
                        <a:tabLst/>
                      </a:pPr>
                      <a:endParaRPr kumimoji="0" lang="es-CL"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89999" marR="89999" marT="46787" marB="46787"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CL"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Depósitos de APV y Cotizaciones Voluntarias</a:t>
                      </a:r>
                    </a:p>
                  </a:txBody>
                  <a:tcPr marL="89999" marR="89999" marT="46787" marB="467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hMerge="1">
                  <a:txBody>
                    <a:bodyPr/>
                    <a:lstStyle/>
                    <a:p>
                      <a:endParaRPr lang="es-CL"/>
                    </a:p>
                  </a:txBody>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CL"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Depósitos Convenidos</a:t>
                      </a:r>
                    </a:p>
                  </a:txBody>
                  <a:tcPr marL="89999" marR="89999" marT="46787" marB="46787"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hMerge="1">
                  <a:txBody>
                    <a:bodyPr/>
                    <a:lstStyle/>
                    <a:p>
                      <a:endParaRPr lang="es-CL"/>
                    </a:p>
                  </a:txBody>
                  <a:tcPr/>
                </a:tc>
                <a:extLst>
                  <a:ext uri="{0D108BD9-81ED-4DB2-BD59-A6C34878D82A}">
                    <a16:rowId xmlns:a16="http://schemas.microsoft.com/office/drawing/2014/main" val="10000"/>
                  </a:ext>
                </a:extLst>
              </a:tr>
              <a:tr h="432000">
                <a:tc vMerge="1">
                  <a:txBody>
                    <a:bodyPr/>
                    <a:lstStyle/>
                    <a:p>
                      <a:endParaRPr lang="es-CL"/>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CL"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Hombres</a:t>
                      </a:r>
                    </a:p>
                  </a:txBody>
                  <a:tcPr marL="89999" marR="89999" marT="46787" marB="4678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CL"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Mujeres</a:t>
                      </a:r>
                    </a:p>
                  </a:txBody>
                  <a:tcPr marL="89999" marR="89999" marT="46787" marB="4678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CL"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Hombres</a:t>
                      </a:r>
                    </a:p>
                  </a:txBody>
                  <a:tcPr marL="89999" marR="89999" marT="46787" marB="4678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CL"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Mujeres</a:t>
                      </a:r>
                    </a:p>
                  </a:txBody>
                  <a:tcPr marL="89999" marR="89999" marT="46787" marB="46787"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3600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CL"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AFP</a:t>
                      </a:r>
                    </a:p>
                  </a:txBody>
                  <a:tcPr marL="90002" marR="90002" marT="46812" marB="4681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r" rtl="0" fontAlgn="b">
                        <a:buNone/>
                      </a:pPr>
                      <a:r>
                        <a:rPr lang="es-CL" sz="1400" b="0" i="0" u="none" strike="noStrike" dirty="0">
                          <a:solidFill>
                            <a:srgbClr val="000000"/>
                          </a:solidFill>
                          <a:effectLst/>
                          <a:latin typeface="Calibri" panose="020F0502020204030204" pitchFamily="34" charset="0"/>
                        </a:rPr>
                        <a:t>1.074.132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rtl="0" fontAlgn="b">
                        <a:buNone/>
                      </a:pPr>
                      <a:r>
                        <a:rPr lang="es-CL" sz="1400" b="0" i="0" u="none" strike="noStrike" dirty="0">
                          <a:solidFill>
                            <a:srgbClr val="000000"/>
                          </a:solidFill>
                          <a:effectLst/>
                          <a:latin typeface="Calibri" panose="020F0502020204030204" pitchFamily="34" charset="0"/>
                        </a:rPr>
                        <a:t>725.851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rtl="0" fontAlgn="b">
                        <a:buNone/>
                      </a:pPr>
                      <a:r>
                        <a:rPr lang="es-CL" sz="1400" b="0" i="0" u="none" strike="noStrike">
                          <a:solidFill>
                            <a:srgbClr val="000000"/>
                          </a:solidFill>
                          <a:effectLst/>
                          <a:latin typeface="Calibri" panose="020F0502020204030204" pitchFamily="34" charset="0"/>
                        </a:rPr>
                        <a:t>166.969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rtl="0" fontAlgn="b">
                        <a:buNone/>
                      </a:pPr>
                      <a:r>
                        <a:rPr lang="es-CL" sz="1400" b="0" i="0" u="none" strike="noStrike">
                          <a:solidFill>
                            <a:srgbClr val="000000"/>
                          </a:solidFill>
                          <a:effectLst/>
                          <a:latin typeface="Calibri" panose="020F0502020204030204" pitchFamily="34" charset="0"/>
                        </a:rPr>
                        <a:t>64.981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00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CL"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Bancos</a:t>
                      </a:r>
                    </a:p>
                  </a:txBody>
                  <a:tcPr marL="90002" marR="90002" marT="46812" marB="4681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r" rtl="0" fontAlgn="b">
                        <a:buNone/>
                      </a:pPr>
                      <a:r>
                        <a:rPr lang="es-CL" sz="1400" b="0" i="0" u="none" strike="noStrike" dirty="0">
                          <a:solidFill>
                            <a:srgbClr val="000000"/>
                          </a:solidFill>
                          <a:effectLst/>
                          <a:latin typeface="Calibri" panose="020F0502020204030204" pitchFamily="34" charset="0"/>
                        </a:rPr>
                        <a:t>222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rtl="0" fontAlgn="b">
                        <a:buNone/>
                      </a:pPr>
                      <a:r>
                        <a:rPr lang="es-CL" sz="1400" b="0" i="0" u="none" strike="noStrike" dirty="0">
                          <a:solidFill>
                            <a:srgbClr val="000000"/>
                          </a:solidFill>
                          <a:effectLst/>
                          <a:latin typeface="Calibri" panose="020F0502020204030204" pitchFamily="34" charset="0"/>
                        </a:rPr>
                        <a:t>139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rtl="0" fontAlgn="b">
                        <a:buNone/>
                      </a:pPr>
                      <a:r>
                        <a:rPr lang="es-CL" sz="1400" b="0" i="0" u="none" strike="noStrike" dirty="0">
                          <a:solidFill>
                            <a:srgbClr val="000000"/>
                          </a:solidFill>
                          <a:effectLst/>
                          <a:latin typeface="Calibri" panose="020F0502020204030204" pitchFamily="34" charset="0"/>
                        </a:rPr>
                        <a:t>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rtl="0" fontAlgn="b">
                        <a:buNone/>
                      </a:pPr>
                      <a:r>
                        <a:rPr lang="es-CL" sz="1400" b="0" i="0" u="none" strike="noStrike">
                          <a:solidFill>
                            <a:srgbClr val="000000"/>
                          </a:solidFill>
                          <a:effectLst/>
                          <a:latin typeface="Calibri" panose="020F0502020204030204" pitchFamily="34" charset="0"/>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00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CL"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Compañías de Seguros</a:t>
                      </a:r>
                    </a:p>
                  </a:txBody>
                  <a:tcPr marL="90002" marR="90002" marT="46812" marB="4681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r" rtl="0" fontAlgn="b">
                        <a:buNone/>
                      </a:pPr>
                      <a:r>
                        <a:rPr lang="es-CL" sz="1400" b="0" i="0" u="none" strike="noStrike">
                          <a:solidFill>
                            <a:srgbClr val="000000"/>
                          </a:solidFill>
                          <a:effectLst/>
                          <a:latin typeface="Calibri" panose="020F0502020204030204" pitchFamily="34" charset="0"/>
                        </a:rPr>
                        <a:t>90.314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rtl="0" fontAlgn="b">
                        <a:buNone/>
                      </a:pPr>
                      <a:r>
                        <a:rPr lang="es-CL" sz="1400" b="0" i="0" u="none" strike="noStrike" dirty="0">
                          <a:solidFill>
                            <a:srgbClr val="000000"/>
                          </a:solidFill>
                          <a:effectLst/>
                          <a:latin typeface="Calibri" panose="020F0502020204030204" pitchFamily="34" charset="0"/>
                        </a:rPr>
                        <a:t>66.286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rtl="0" fontAlgn="b">
                        <a:buNone/>
                      </a:pPr>
                      <a:r>
                        <a:rPr lang="es-CL" sz="1400" b="0" i="0" u="none" strike="noStrike" dirty="0">
                          <a:solidFill>
                            <a:srgbClr val="000000"/>
                          </a:solidFill>
                          <a:effectLst/>
                          <a:latin typeface="Calibri" panose="020F0502020204030204" pitchFamily="34" charset="0"/>
                        </a:rPr>
                        <a:t>6.901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rtl="0" fontAlgn="b">
                        <a:buNone/>
                      </a:pPr>
                      <a:r>
                        <a:rPr lang="es-CL" sz="1400" b="0" i="0" u="none" strike="noStrike">
                          <a:solidFill>
                            <a:srgbClr val="000000"/>
                          </a:solidFill>
                          <a:effectLst/>
                          <a:latin typeface="Calibri" panose="020F0502020204030204" pitchFamily="34" charset="0"/>
                        </a:rPr>
                        <a:t>3.012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00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CL"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Fondos mutuos y de inversión</a:t>
                      </a:r>
                    </a:p>
                  </a:txBody>
                  <a:tcPr marL="89999" marR="89999" marT="46787" marB="46787"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r" rtl="0" fontAlgn="b">
                        <a:buNone/>
                      </a:pPr>
                      <a:r>
                        <a:rPr lang="es-CL" sz="1400" b="0" i="0" u="none" strike="noStrike">
                          <a:solidFill>
                            <a:srgbClr val="000000"/>
                          </a:solidFill>
                          <a:effectLst/>
                          <a:latin typeface="Calibri" panose="020F0502020204030204" pitchFamily="34" charset="0"/>
                        </a:rPr>
                        <a:t>323.103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rtl="0" fontAlgn="b">
                        <a:buNone/>
                      </a:pPr>
                      <a:r>
                        <a:rPr lang="es-CL" sz="1400" b="0" i="0" u="none" strike="noStrike" dirty="0">
                          <a:solidFill>
                            <a:srgbClr val="000000"/>
                          </a:solidFill>
                          <a:effectLst/>
                          <a:latin typeface="Calibri" panose="020F0502020204030204" pitchFamily="34" charset="0"/>
                        </a:rPr>
                        <a:t>322.360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rtl="0" fontAlgn="b">
                        <a:buNone/>
                      </a:pPr>
                      <a:r>
                        <a:rPr lang="es-CL" sz="1400" b="0" i="0" u="none" strike="noStrike" dirty="0">
                          <a:solidFill>
                            <a:srgbClr val="000000"/>
                          </a:solidFill>
                          <a:effectLst/>
                          <a:latin typeface="Calibri" panose="020F0502020204030204" pitchFamily="34" charset="0"/>
                        </a:rPr>
                        <a:t>18.008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rtl="0" fontAlgn="b">
                        <a:buNone/>
                      </a:pPr>
                      <a:r>
                        <a:rPr lang="es-CL" sz="1400" b="0" i="0" u="none" strike="noStrike" dirty="0">
                          <a:solidFill>
                            <a:srgbClr val="000000"/>
                          </a:solidFill>
                          <a:effectLst/>
                          <a:latin typeface="Calibri" panose="020F0502020204030204" pitchFamily="34" charset="0"/>
                        </a:rPr>
                        <a:t>8.618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00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CL"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Corredores de Bolsa</a:t>
                      </a:r>
                    </a:p>
                  </a:txBody>
                  <a:tcPr marL="90002" marR="90002" marT="46812" marB="4681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r" rtl="0" fontAlgn="b">
                        <a:buNone/>
                      </a:pPr>
                      <a:r>
                        <a:rPr lang="es-CL" sz="1400" b="0" i="0" u="none" strike="noStrike">
                          <a:solidFill>
                            <a:srgbClr val="000000"/>
                          </a:solidFill>
                          <a:effectLst/>
                          <a:latin typeface="Calibri" panose="020F0502020204030204" pitchFamily="34" charset="0"/>
                        </a:rPr>
                        <a:t>19.286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rtl="0" fontAlgn="b">
                        <a:buNone/>
                      </a:pPr>
                      <a:r>
                        <a:rPr lang="es-CL" sz="1400" b="0" i="0" u="none" strike="noStrike">
                          <a:solidFill>
                            <a:srgbClr val="000000"/>
                          </a:solidFill>
                          <a:effectLst/>
                          <a:latin typeface="Calibri" panose="020F0502020204030204" pitchFamily="34" charset="0"/>
                        </a:rPr>
                        <a:t>10.413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rtl="0" fontAlgn="b">
                        <a:buNone/>
                      </a:pPr>
                      <a:r>
                        <a:rPr lang="es-CL" sz="1400" b="0" i="0" u="none" strike="noStrike" dirty="0">
                          <a:solidFill>
                            <a:srgbClr val="000000"/>
                          </a:solidFill>
                          <a:effectLst/>
                          <a:latin typeface="Calibri" panose="020F0502020204030204" pitchFamily="34" charset="0"/>
                        </a:rPr>
                        <a:t>6.568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rtl="0" fontAlgn="b">
                        <a:buNone/>
                      </a:pPr>
                      <a:r>
                        <a:rPr lang="es-CL" sz="1400" b="0" i="0" u="none" strike="noStrike" dirty="0">
                          <a:solidFill>
                            <a:srgbClr val="000000"/>
                          </a:solidFill>
                          <a:effectLst/>
                          <a:latin typeface="Calibri" panose="020F0502020204030204" pitchFamily="34" charset="0"/>
                        </a:rPr>
                        <a:t>2.030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600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CL"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Sistema</a:t>
                      </a:r>
                    </a:p>
                  </a:txBody>
                  <a:tcPr marL="90002" marR="90002" marT="46812" marB="4681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algn="r" rtl="0" fontAlgn="b">
                        <a:buNone/>
                      </a:pPr>
                      <a:r>
                        <a:rPr lang="es-CL" sz="1400" b="1" i="0" u="none" strike="noStrike">
                          <a:solidFill>
                            <a:srgbClr val="000000"/>
                          </a:solidFill>
                          <a:effectLst/>
                          <a:latin typeface="Calibri" panose="020F0502020204030204" pitchFamily="34" charset="0"/>
                        </a:rPr>
                        <a:t>1.507.057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b">
                        <a:buNone/>
                      </a:pPr>
                      <a:r>
                        <a:rPr lang="es-CL" sz="1400" b="1" i="0" u="none" strike="noStrike">
                          <a:solidFill>
                            <a:srgbClr val="000000"/>
                          </a:solidFill>
                          <a:effectLst/>
                          <a:latin typeface="Calibri" panose="020F0502020204030204" pitchFamily="34" charset="0"/>
                        </a:rPr>
                        <a:t>1.125.049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b">
                        <a:buNone/>
                      </a:pPr>
                      <a:r>
                        <a:rPr lang="es-CL" sz="1400" b="1" i="0" u="none" strike="noStrike">
                          <a:solidFill>
                            <a:srgbClr val="000000"/>
                          </a:solidFill>
                          <a:effectLst/>
                          <a:latin typeface="Calibri" panose="020F0502020204030204" pitchFamily="34" charset="0"/>
                        </a:rPr>
                        <a:t>198.466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b">
                        <a:buNone/>
                      </a:pPr>
                      <a:r>
                        <a:rPr lang="es-CL" sz="1400" b="1" i="0" u="none" strike="noStrike" dirty="0">
                          <a:solidFill>
                            <a:srgbClr val="000000"/>
                          </a:solidFill>
                          <a:effectLst/>
                          <a:latin typeface="Calibri" panose="020F0502020204030204" pitchFamily="34" charset="0"/>
                        </a:rPr>
                        <a:t>78.645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1030858"/>
            <a:ext cx="8229600" cy="1143000"/>
          </a:xfrm>
        </p:spPr>
        <p:txBody>
          <a:bodyPr/>
          <a:lstStyle/>
          <a:p>
            <a:pPr eaLnBrk="1" hangingPunct="1"/>
            <a:r>
              <a:rPr lang="es-CL" altLang="es-CL" sz="2800" b="1" dirty="0">
                <a:latin typeface="Calibri" panose="020F0502020204030204" pitchFamily="34" charset="0"/>
                <a:cs typeface="Calibri" panose="020F0502020204030204" pitchFamily="34" charset="0"/>
              </a:rPr>
              <a:t>Evolución del saldo de Ahorro </a:t>
            </a:r>
            <a:br>
              <a:rPr lang="es-CL" altLang="es-CL" sz="2800" b="1" dirty="0">
                <a:latin typeface="Calibri" panose="020F0502020204030204" pitchFamily="34" charset="0"/>
                <a:cs typeface="Calibri" panose="020F0502020204030204" pitchFamily="34" charset="0"/>
              </a:rPr>
            </a:br>
            <a:r>
              <a:rPr lang="es-CL" altLang="es-CL" sz="2800" b="1" dirty="0">
                <a:latin typeface="Calibri" panose="020F0502020204030204" pitchFamily="34" charset="0"/>
                <a:cs typeface="Calibri" panose="020F0502020204030204" pitchFamily="34" charset="0"/>
              </a:rPr>
              <a:t>Previsional Voluntario y número de cuentas </a:t>
            </a:r>
            <a:br>
              <a:rPr lang="es-CL" altLang="es-CL" sz="1800" dirty="0">
                <a:latin typeface="Calibri" panose="020F0502020204030204" pitchFamily="34" charset="0"/>
                <a:cs typeface="Calibri" panose="020F0502020204030204" pitchFamily="34" charset="0"/>
              </a:rPr>
            </a:br>
            <a:r>
              <a:rPr lang="es-CL" altLang="es-CL" sz="2000" dirty="0">
                <a:latin typeface="Calibri" panose="020F0502020204030204" pitchFamily="34" charset="0"/>
                <a:cs typeface="Calibri" panose="020F0502020204030204" pitchFamily="34" charset="0"/>
              </a:rPr>
              <a:t>(marzo 2003 – diciembre 2025)</a:t>
            </a:r>
          </a:p>
        </p:txBody>
      </p:sp>
      <p:graphicFrame>
        <p:nvGraphicFramePr>
          <p:cNvPr id="19459" name="3 Marcador de contenido"/>
          <p:cNvGraphicFramePr>
            <a:graphicFrameLocks noGrp="1" noChangeAspect="1"/>
          </p:cNvGraphicFramePr>
          <p:nvPr>
            <p:ph idx="1"/>
            <p:extLst>
              <p:ext uri="{D42A27DB-BD31-4B8C-83A1-F6EECF244321}">
                <p14:modId xmlns:p14="http://schemas.microsoft.com/office/powerpoint/2010/main" val="464660780"/>
              </p:ext>
            </p:extLst>
          </p:nvPr>
        </p:nvGraphicFramePr>
        <p:xfrm>
          <a:off x="1619672" y="2242495"/>
          <a:ext cx="5832648" cy="3679945"/>
        </p:xfrm>
        <a:graphic>
          <a:graphicData uri="http://schemas.openxmlformats.org/presentationml/2006/ole">
            <mc:AlternateContent xmlns:mc="http://schemas.openxmlformats.org/markup-compatibility/2006">
              <mc:Choice xmlns:v="urn:schemas-microsoft-com:vml" Requires="v">
                <p:oleObj name="Worksheet" r:id="rId2" imgW="8105804" imgH="5114889" progId="Excel.Sheet.8">
                  <p:embed/>
                </p:oleObj>
              </mc:Choice>
              <mc:Fallback>
                <p:oleObj name="Worksheet" r:id="rId2" imgW="8105804" imgH="5114889" progId="Excel.Sheet.8">
                  <p:embed/>
                  <p:pic>
                    <p:nvPicPr>
                      <p:cNvPr id="0" name="3 Marcador de contenido"/>
                      <p:cNvPicPr>
                        <a:picLocks noGrp="1" noChangeAspect="1" noChangeArrowheads="1"/>
                      </p:cNvPicPr>
                      <p:nvPr/>
                    </p:nvPicPr>
                    <p:blipFill>
                      <a:blip r:embed="rId3"/>
                      <a:srcRect/>
                      <a:stretch>
                        <a:fillRect/>
                      </a:stretch>
                    </p:blipFill>
                    <p:spPr bwMode="auto">
                      <a:xfrm>
                        <a:off x="1619672" y="2242495"/>
                        <a:ext cx="5832648" cy="3679945"/>
                      </a:xfrm>
                      <a:prstGeom prst="rect">
                        <a:avLst/>
                      </a:prstGeom>
                      <a:noFill/>
                      <a:ln>
                        <a:noFill/>
                      </a:ln>
                    </p:spPr>
                  </p:pic>
                </p:oleObj>
              </mc:Fallback>
            </mc:AlternateContent>
          </a:graphicData>
        </a:graphic>
      </p:graphicFrame>
      <p:sp>
        <p:nvSpPr>
          <p:cNvPr id="19460" name="1 CuadroTexto"/>
          <p:cNvSpPr txBox="1">
            <a:spLocks noChangeArrowheads="1"/>
          </p:cNvSpPr>
          <p:nvPr/>
        </p:nvSpPr>
        <p:spPr bwMode="auto">
          <a:xfrm>
            <a:off x="716205" y="5853852"/>
            <a:ext cx="80645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r>
              <a:rPr lang="es-CL" altLang="es-CL" sz="900" dirty="0">
                <a:latin typeface="Calibri" panose="020F0502020204030204" pitchFamily="34" charset="0"/>
                <a:cs typeface="Calibri" panose="020F0502020204030204" pitchFamily="34" charset="0"/>
              </a:rPr>
              <a:t>(1) A partir de enero 2015 Corredores de Bolsa Sura S.A. informa estadísticas rectificadas para el número cuentas de planes APV.</a:t>
            </a:r>
          </a:p>
        </p:txBody>
      </p:sp>
    </p:spTree>
  </p:cSld>
  <p:clrMapOvr>
    <a:masterClrMapping/>
  </p:clrMapOvr>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iseño personalizado">
  <a:themeElements>
    <a:clrScheme name="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ersonaliz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ersonaliz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ersonaliz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ersonaliz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ersonaliz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ersonaliz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ersonaliz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ersonaliz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ersonaliz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ersonaliz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ersonaliz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ersonaliz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iseño personalizado">
  <a:themeElements>
    <a:clrScheme name="1_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iseño personaliz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iseño personaliz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iseño personaliz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iseño personaliz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iseño personaliz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iseño personaliz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iseño personaliz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iseño personaliz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iseño personaliz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iseño personaliz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iseño personaliz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iseño personaliz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iseño personalizado">
  <a:themeElements>
    <a:clrScheme name="2_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iseño personaliz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iseño personaliz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iseño personaliz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iseño personaliz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iseño personaliz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iseño personaliz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iseño personaliz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iseño personaliz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iseño personaliz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iseño personaliz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iseño personaliz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iseño personaliz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10149</TotalTime>
  <Words>1077</Words>
  <Application>Microsoft Office PowerPoint</Application>
  <PresentationFormat>Presentación en pantalla (4:3)</PresentationFormat>
  <Paragraphs>263</Paragraphs>
  <Slides>11</Slides>
  <Notes>4</Notes>
  <HiddenSlides>0</HiddenSlides>
  <MMClips>0</MMClips>
  <ScaleCrop>false</ScaleCrop>
  <HeadingPairs>
    <vt:vector size="8" baseType="variant">
      <vt:variant>
        <vt:lpstr>Fuentes usadas</vt:lpstr>
      </vt:variant>
      <vt:variant>
        <vt:i4>2</vt:i4>
      </vt:variant>
      <vt:variant>
        <vt:lpstr>Tema</vt:lpstr>
      </vt:variant>
      <vt:variant>
        <vt:i4>4</vt:i4>
      </vt:variant>
      <vt:variant>
        <vt:lpstr>Servidores OLE incrustados</vt:lpstr>
      </vt:variant>
      <vt:variant>
        <vt:i4>2</vt:i4>
      </vt:variant>
      <vt:variant>
        <vt:lpstr>Títulos de diapositiva</vt:lpstr>
      </vt:variant>
      <vt:variant>
        <vt:i4>11</vt:i4>
      </vt:variant>
    </vt:vector>
  </HeadingPairs>
  <TitlesOfParts>
    <vt:vector size="19" baseType="lpstr">
      <vt:lpstr>Arial</vt:lpstr>
      <vt:lpstr>Calibri</vt:lpstr>
      <vt:lpstr>Diseño predeterminado</vt:lpstr>
      <vt:lpstr>Diseño personalizado</vt:lpstr>
      <vt:lpstr>1_Diseño personalizado</vt:lpstr>
      <vt:lpstr>2_Diseño personalizado</vt:lpstr>
      <vt:lpstr>Fotografía de Photo Editor</vt:lpstr>
      <vt:lpstr>Worksheet</vt:lpstr>
      <vt:lpstr>Información sobre APV y APVC  a Diciembre 2025</vt:lpstr>
      <vt:lpstr>Objetivo </vt:lpstr>
      <vt:lpstr>Antecedentes </vt:lpstr>
      <vt:lpstr>Antecedentes </vt:lpstr>
      <vt:lpstr>Monto total acumulado  de Ahorro Previsional Voluntario (APV) por Industria1</vt:lpstr>
      <vt:lpstr>Número de cuentas de Ahorro Previsional Voluntario por industria </vt:lpstr>
      <vt:lpstr>Monto de los Depósitos1 y Retiros  de Ahorro Previsional Voluntario por Industria (Promedio mensual trimestre octubre - diciembre 2025)</vt:lpstr>
      <vt:lpstr>Número de personas con cuentas de ahorro Previsional Voluntario por industria y género (diciembre 2025)</vt:lpstr>
      <vt:lpstr>Evolución del saldo de Ahorro  Previsional Voluntario y número de cuentas  (marzo 2003 – diciembre 2025)</vt:lpstr>
      <vt:lpstr>Contratos, cuentas y saldo de Ahorro Previsional Voluntario Colectivo por industria </vt:lpstr>
      <vt:lpstr>Información Complementaria</vt:lpstr>
    </vt:vector>
  </TitlesOfParts>
  <Company>Superintendencia de Valores y Seguros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Situación del Ahorro Previsional Voluntario</dc:title>
  <dc:creator>CSotelo</dc:creator>
  <cp:lastModifiedBy>Pamela Jimeno Ocares</cp:lastModifiedBy>
  <cp:revision>777</cp:revision>
  <cp:lastPrinted>2025-12-19T13:07:03Z</cp:lastPrinted>
  <dcterms:created xsi:type="dcterms:W3CDTF">2003-09-04T14:25:55Z</dcterms:created>
  <dcterms:modified xsi:type="dcterms:W3CDTF">2026-04-07T16:54:55Z</dcterms:modified>
</cp:coreProperties>
</file>